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4:09:51.72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C6E2FAB-5503-43DB-8F43-3844A5626899}" emma:medium="tactile" emma:mode="ink">
          <msink:context xmlns:msink="http://schemas.microsoft.com/ink/2010/main" type="writingRegion" rotatedBoundingBox="2074,327 16635,250 16649,2861 2087,2938"/>
        </emma:interpretation>
      </emma:emma>
    </inkml:annotationXML>
    <inkml:traceGroup>
      <inkml:annotationXML>
        <emma:emma xmlns:emma="http://www.w3.org/2003/04/emma" version="1.0">
          <emma:interpretation id="{4A8200C8-329F-4255-8D9C-D06151F8D521}" emma:medium="tactile" emma:mode="ink">
            <msink:context xmlns:msink="http://schemas.microsoft.com/ink/2010/main" type="paragraph" rotatedBoundingBox="2074,327 16635,250 16649,2861 2087,29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7F3615-3653-40AD-B8F2-5D3B3E95A50F}" emma:medium="tactile" emma:mode="ink">
              <msink:context xmlns:msink="http://schemas.microsoft.com/ink/2010/main" type="line" rotatedBoundingBox="2074,327 16635,250 16644,1940 2083,2017"/>
            </emma:interpretation>
          </emma:emma>
        </inkml:annotationXML>
        <inkml:traceGroup>
          <inkml:annotationXML>
            <emma:emma xmlns:emma="http://www.w3.org/2003/04/emma" version="1.0">
              <emma:interpretation id="{CAA21FFE-810B-48A1-835F-A3CE4CA76B93}" emma:medium="tactile" emma:mode="ink">
                <msink:context xmlns:msink="http://schemas.microsoft.com/ink/2010/main" type="inkWord" rotatedBoundingBox="2077,913 2752,909 2758,2013 2083,20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515 940 45 0,'6'17'36'0,"-6"-17"-1"16,0 0 2-16,39 6-18 15,-39-6-4-15,24-11-3 0,-24 11-3 16,27-12-2-16,-27 12-1 16,22-4-1-16,-22 4-1 15,0 0 0-15,0 0-1 16,0 0-1-16,0 0 0 15,0 0 0-15,-6 17-1 16,6-17-1-16,0 0 1 16,0 0-1-16,0 0 1 15,0 0-1-15,0 0 0 16,0 0 0-16,0 0 0 15,0 0-1-15,0 0 0 16,-8 18-2-16,8-18-1 16,0 0-5-16,23 0-32 0,-21-19 0 15,10-3 0-15,-2-15-2 16</inkml:trace>
          <inkml:trace contextRef="#ctx0" brushRef="#br0" timeOffset="-2823.605">101-10 29 0,'0'0'29'0,"0"0"0"16,0 0 1-16,0 0-14 15,0 0-3-15,20 0-1 16,-20 0-2-16,0 0-1 0,0 0 0 15,0 0-1 1,-2 18 0-16,8-1-1 16,-6-17 0-16,-4 45-2 15,-4-16 1-15,6 16-2 16,-8 3 0-16,3 12 0 0,-3 8-2 15,-2 8 0-15,-2 2 0 16,3-1-1-16,-3-1 1 16,6-2-1-16,-2-6 0 15,5-8 0-15,-1-11 0 16,4-8-1-16,0-10 1 15,2-8 0-15,0-23-1 16,0 27 0-16,0-27 0 16,0 0 1-16,0 0-1 15,0 0-1-15,-2-17 1 16,2 17-2-16,4-30-1 15,-2 7-2-15,8 4-2 0,-9-18-9 16,19 6-24-16,-10-10-2 16,9 0 1-16,-7-7 1 15</inkml:trace>
          <inkml:trace contextRef="#ctx0" brushRef="#br0" timeOffset="-452.4008">148 417 36 0,'-17'14'28'0,"17"-14"-3"16,-22 14-3-16,22 3-3 16,0-17-3-16,-12 20-1 0,12-20-2 15,0 0-2-15,-17 13-1 16,17-13-2-16,0 0-1 15,19 10 0 1,-19-10-2-16,28-4 0 16,-9-4-1-16,11 2-1 0,-1-3 0 15,6-1-2-15,0 0 1 16,0-1-2-16,1-1 1 15,-3 0-1-15,-4 4 0 16,-6 1-1-16,-1 3-2 16,-22 4 0-16,29 6-4 15,-29-6-23-15,0 0-9 16,0 0-2-16,2 23 0 0,-2-23 1 15</inkml:trace>
          <inkml:trace contextRef="#ctx0" brushRef="#br0" timeOffset="-873.6016">174 10 37 0,'0'0'34'15,"0"0"2"-15,0 0 0 16,-20-12-13-16,20 12-5 15,0 0-3-15,0 0-4 16,0 0-3-16,0 0-2 16,0 0-2-16,29-8 0 15,-29 8-1-15,41-4-1 16,-13 2-1-16,7 0 1 0,2-1-1 15,6-3-1-15,0-2 1 16,-2 0-1-16,0-2 1 16,-4-1-1-16,-2-1 0 15,-5 0 0-15,-7 5 0 16,-5 1 0-16,-18 6-2 15,23-6 0-15,-23 6-2 16,0 0-4-16,10 23-25 16,-28-15-7-16,18-8-1 15,-41 29 1-15</inkml:trace>
        </inkml:traceGroup>
        <inkml:traceGroup>
          <inkml:annotationXML>
            <emma:emma xmlns:emma="http://www.w3.org/2003/04/emma" version="1.0">
              <emma:interpretation id="{87C3367D-DD27-400F-B001-7156C95F072B}" emma:medium="tactile" emma:mode="ink">
                <msink:context xmlns:msink="http://schemas.microsoft.com/ink/2010/main" type="inkWord" rotatedBoundingBox="3222,949 3888,946 3893,1959 3227,196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77.201">1261-29 59 0,'2'25'37'15,"-2"-2"0"1,-7 1 0-16,5 11-13 16,-16-8-13-16,18 17-2 15,-14-7-2-15,12 10-2 0,-9-6-1 16,7 3-1-16,-8-3 0 15,2-4 0-15,-1-8-1 16,-1-4-1-16,4-5 0 16,8-20 1-16,-12 21-2 15,12-21 1-15,0 0 0 16,0 0-1-16,0 0 1 15,0 0-1-15,0 0 1 16,0 0 0-16,22 6 0 16,-5-10-1-16,7 0 1 15,7 0 0-15,0 1-1 16,8-1 1-16,2-2-1 15,2 4 0-15,0-2 0 0,2 2 1 16,-2 0-1-16,-4 4 0 16,-2-2-1-16,-1-2 2 15,-7 2-1-15,-2 0 0 16,-3 0 0-16,-3 0 0 15,-21 0 0-15,31-4 0 16,-31 4 0-16,24 0 0 16,-24 0 0-16,0 0-2 15,19 4-1-15,-19-4-1 16,0 0-3-16,-21 0-8 15,21 0-26-15,-20-2-1 16,20 2 0-16,-33-13 0 0</inkml:trace>
          <inkml:trace contextRef="#ctx0" brushRef="#br0" timeOffset="1060.8018">1650-4 29 0,'0'-21'32'16,"0"21"1"-16,0 0 1 15,-6-28-14 1,6 28-3-16,0 0-3 16,0 0-3-16,-2-17-2 0,2 17-2 15,0 0 0-15,0 17-1 16,0-17 0-16,-2 37-1 15,-4-9-1-15,3 16 0 16,-3 7 0-16,-2 9-1 16,-2 4-1-16,-2 8-1 15,1 0 1-15,-1 3-1 16,2-1-1-16,-2-8 1 15,5-4-1-15,-1-3 1 16,0-15-1-16,4-3 1 16,0-6 0-16,2-10-1 15,2-25 0-15,-2 28 0 16,2-28 0-16,0 0-3 0,8 21-2 15,-8-21-14-15,0 0-23 16,-17 15-2-16,17-15-1 16,-38 24 0-16</inkml:trace>
        </inkml:traceGroup>
        <inkml:traceGroup>
          <inkml:annotationXML>
            <emma:emma xmlns:emma="http://www.w3.org/2003/04/emma" version="1.0">
              <emma:interpretation id="{C4B15E2F-69F6-4861-95DB-1AF89F474293}" emma:medium="tactile" emma:mode="ink">
                <msink:context xmlns:msink="http://schemas.microsoft.com/ink/2010/main" type="inkWord" rotatedBoundingBox="7593,298 9881,286 9889,1728 7600,174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748.4188">5626 394 33 0,'0'0'33'0,"4"-23"2"16,-4 23 0-16,-17-37-16 15,17 37-4-15,-4-19-3 16,4 19-4-16,0 0-2 0,0 0-2 15,-26 25 0 1,18 2 0-16,-7 2-2 16,5 10 1-16,-6 2-2 15,9 3 1-15,-3-1-1 0,8-2 0 16,4-4 0-16,6-8-1 15,3-8 1-15,7-5 0 16,5-10-1-16,1-8 1 16,5-4-1-16,0-10 1 15,3-5-1-15,-5-6 0 16,0-4 0-16,-5 0 0 15,-3-2 1-15,-3 0-2 16,-4 2 2-16,-6 3-1 16,-4 9 0-16,-2 19 0 15,0 0 0-15,0 0 0 16,0 0 0-16,-14 31 0 15,12-4 0-15,2 8 0 0,6 0 0 16,2 0 0-16,3-2 0 16,3-4 0-16,0-7 0 15,1-5 1-15,-15-17-1 16,33 10 1-16,-33-10-1 15,26-20 1-15,-18 1-1 16,1-4 1-16,3-7 0 16,0-4-1-16,0-3 1 15,-1-4-1-15,3 2 0 16,-2 4 0-16,3 2-2 15,-5 4-1-15,-10 29-2 16,18-37-9-16,-18 37-26 16,17-8 0-16,-17 8 0 0,0 0-1 15</inkml:trace>
          <inkml:trace contextRef="#ctx0" brushRef="#br0" timeOffset="11185.2196">6241 493 59 0,'4'23'35'0,"-4"3"1"15,-4-1 0-15,18 6-23 16,-28-10-4-16,14 7-4 16,-7-9-1-16,5 2-1 15,2-21-2-15,-2 26 0 16,2-26 0-16,0 0 0 0,0 0 0 15,15-26 0 1,-7 3-1-16,6-8 1 16,1-6-1-16,3-8 1 15,5-1 0-15,1-3 0 0,-1 1 0 16,1 7 1-16,-3 2 0 15,-1 14 0-15,-7 7 1 16,-13 18 0-16,0 0-1 16,20 31 0-16,-20-1 0 15,4 5-1-15,-2 5 0 16,2 1 0-16,2 0-1 15,1-4 1-15,-1-6 0 16,2-4 0-16,0-4-1 16,-8-23 0-16,15 28 0 15,-15-28-2-15,0 0-1 16,0 0-2-16,0 0-9 15,0 0-28-15,0 0 2 0,0 0-1 16,-9-28 1-16</inkml:trace>
          <inkml:trace contextRef="#ctx0" brushRef="#br0" timeOffset="11419.22">6300 546 65 0,'0'0'36'0,"0"0"1"16,0 0-1-16,0 0-23 15,16-26-5-15,7 21-2 16,-1-5-2-16,7 2-2 0,0-2-1 16,2 5 0-16,-1-3-1 15,-3 2-1-15,2 6-3 16,-29 0-8-16,37-14-25 15,-37 14 0-15,18-15-1 16,-18 15 0-16</inkml:trace>
          <inkml:trace contextRef="#ctx0" brushRef="#br0" timeOffset="11653.2204">6601 367 73 0,'17'-18'37'0,"-17"18"0"15,0 0 0-15,18-21-27 0,7 19-4 16,1-6-1-16,9 5-3 15,2-1 0 1,2 0-2-16,0 0 1 16,-2 2-1-16,-4 0 0 0,-3-2-1 15,-9 6-1-15,-21-2-4 16,29 4-20-16,-29-4-11 15,0 0-1-15,-11-20 1 16,11 20-1-16</inkml:trace>
          <inkml:trace contextRef="#ctx0" brushRef="#br0" timeOffset="11902.8208">6956 227 73 0,'-4'21'38'0,"2"9"1"15,-7-3-1-15,9 14-25 16,-20-10-5-16,12 9-2 0,-5-1-2 15,3 4-1-15,0-4-1 16,2-4 0-16,2-6-1 16,4-6 0-16,0-5-1 15,2-18-1-15,6 17 0 16,-6-17-2-16,22-11-1 15,-11-13-5-15,21 13-21 16,-11-22-9-16,8-4 0 16,-3-4-1-16</inkml:trace>
          <inkml:trace contextRef="#ctx0" brushRef="#br0" timeOffset="12136.8213">7132 365 63 0,'19'10'37'0,"-19"-10"-1"0,-7 40 2 16,-11-28-22-16,20 23-7 15,-12-8-2-15,10 6-2 16,2-2-2-16,6-1 0 15,2-5-1-15,5-4-1 16,5-5 1-16,1-5-2 16,5-5 1-16,1-6-1 15,0 0-2-15,-1-6 0 16,1 4-3-16,-9-13-4 15,9 19-12-15,-27-4-18 16,20-27 1-16,-26 9-1 16,6 18 1-16</inkml:trace>
          <inkml:trace contextRef="#ctx0" brushRef="#br0" timeOffset="12542.422">7148 367 59 0,'-20'-16'36'16,"20"16"0"-16,4-23 0 15,6-8-20-15,15 19-8 16,-3-9-4-16,11 5-1 15,2 5-3-15,-2-5-4 16,12 22-14-16,-16-14-18 16,1 3 0-16,-9-3 0 15,-1 4 0-15</inkml:trace>
          <inkml:trace contextRef="#ctx0" brushRef="#br0" timeOffset="12339.6216">7202 524 47 0,'-19'2'35'16,"-3"-2"1"-16,22 0 1 0,-29-13-17 15,29 13-8-15,0 0-4 16,0 0-2-16,0 0-2 15,37-20-2-15,-12 12-1 16,7 1 0-16,1 1-1 16,-4-2 0-16,0 4-2 15,-7-4-3-15,5 16-11 16,-27-8-21-16,22-10 0 0,-22 10-1 15,-14-17 1-15</inkml:trace>
          <inkml:trace contextRef="#ctx0" brushRef="#br0" timeOffset="13088.423">7511 427 52 0,'-2'39'33'16,"-10"-2"1"-16,4-2-2 15,0 0-20-15,-7-16-5 16,11 5-3-16,4-24 0 16,-10 19-2-16,10-19-1 15,0 0-1-15,-4-19 1 16,8-1-1-16,2-3 1 15,2-6-1-15,2-6 0 16,5-6 1-16,5 0-1 16,3-2 0-16,3 3 0 0,1 3 0 15,2 2 0-15,-1 10 0 16,-3 5 1-16,-4 12-1 15,-3 8 0-15,-18 0 0 16,20 28 0-16,-17-7 1 16,-1 4-1-16,-5 4 1 15,-1-2-1-15,-6 3 1 16,-2-5 1-16,-2-4 0 15,14-21 0-15,-31 31 0 16,8-25 1-16,5 0-1 16,-3-6 1-16,21 0 0 15,-32-4-1-15,32 4 1 16,-19-4-1-16,19 4 0 0,0 0 0 15,0 0 0-15,16 20 0 16,1-7 0 0,-3 5 1-16,9 5-1 15,1-2 0-15,1 3 0 0,-3-1-1 16,3 0 1-16,-2-1-1 15,-3-5-1-15,-1-1-2 16,-19-16-1-16,30 31-11 16,-30-31-27-16,0 0 1 15,0 0-3-15,-32-4 2 16</inkml:trace>
          <inkml:trace contextRef="#ctx0" brushRef="#br0" timeOffset="16114.8283">6286-620 14 0,'0'0'28'16,"20"-11"-5"-16,-20 11 1 0,0 0-4 15,0 0-1 1,0 0-3-16,21-4-2 15,-21 4-1-15,0 0-3 16,0 0-2-16,0 0-1 16,-2 17-1-16,2 3-1 0,0-20-1 15,-9 39 0-15,1-14-1 16,0 8 0-16,-4 0 0 15,2 0 0-15,-1 2-1 16,1-2 0-16,0-4 1 16,4-2-2-16,2-4 1 15,4-23-1-15,0 24 0 16,0-24-1-16,18 6 1 15,-18-6-1-15,35-4 1 16,-11 0-1-16,3-4 0 16,2 6 1-16,3-4-1 15,-1 4 1-15,-2 2-1 0,2 2 0 16,-5-2 0-16,-3 2 0 15,-5 2 0-15,-18-4-2 16,23 10 0-16,-23-10-3 16,0 0-2-16,0 0-17 15,0 0-17-15,-21-6 0 16,21 6-1-16,-20-21 2 15</inkml:trace>
          <inkml:trace contextRef="#ctx0" brushRef="#br0" timeOffset="16629.6289">6339-625 67 0,'-25'-16'37'0,"25"16"2"15,-10-18-2-15,31 15-24 16,-21 3-3-16,26-22-4 16,-1 11-1-16,12 3-2 15,2 2-1-15,6 0-1 16,-4 2-1-16,0 0-3 15,6 14-14-15,-14-14-22 16,-1 2 0-16,-15-4-3 16,-17 6 1-16</inkml:trace>
          <inkml:trace contextRef="#ctx0" brushRef="#br0" timeOffset="16395.6288">6366-429 41 0,'-23'-6'37'0,"23"6"-2"16,0 0 2-16,-20-25-14 15,20 25-10 1,0 0-5-16,20 0-1 0,-20 0-2 15,27-4-2-15,-7 2 0 16,7 4-1-16,0-4 0 16,5 0-1-16,-1 0 0 15,-4 2 0-15,-1 0-2 16,-7-2 0-16,-1 4-1 15,-18-2-2-15,0 0-4 16,0 0-31-16,0 0 1 16,-28-10-1-16,28 10 1 0</inkml:trace>
        </inkml:traceGroup>
        <inkml:traceGroup>
          <inkml:annotationXML>
            <emma:emma xmlns:emma="http://www.w3.org/2003/04/emma" version="1.0">
              <emma:interpretation id="{C54D3A28-D9A9-47EC-A2D9-6CCD49F0ADAA}" emma:medium="tactile" emma:mode="ink">
                <msink:context xmlns:msink="http://schemas.microsoft.com/ink/2010/main" type="inkWord" rotatedBoundingBox="12213,329 16635,306 16643,1704 12221,172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6629.2467">10751 303 77 0,'-6'25'36'15,"4"6"1"-15,-6 0-1 16,8 10-27-16,-18-10-2 15,13 10-2-15,-7-10-2 16,6 0-1-16,0-6-1 16,0-5 0-16,6-20-1 15,0 0 0-15,0 0 0 16,0 0 0-16,0 0-1 15,20-39 0-15,-1 12 0 0,3-4-1 16,7-2 0-16,-5-2 1 16,7 2 0-16,-6 2 0 15,-1 3 1 1,-3 9 1-16,-21 19 0 0,27-19 1 15,-27 19-1-15,0 0 1 16,10 31-1-16,-10-8 1 16,-6 6-1-16,1 4 0 15,-5-2-1-15,0 0 1 16,-4-4-1-16,7-3 1 15,-3-5 0-15,10-19-1 16,-14 18 0-16,14-18 0 0,0 0 0 16,14-24-1-16,-1 5 0 15,3-4 0 1,6-5 0-16,-1-3 0 15,2 0 0-15,-1 2 0 0,-3 2 1 16,-3 6 1-16,0 3 0 16,-16 18 0-16,0 0 1 15,17-10-1-15,-17 10 1 16,4 26-1-16,-4-7 1 15,0 2-1-15,2 3 0 16,2-1 0-16,-2 0-1 16,4-5 1-16,-6-18 0 15,12 27-1-15,-12-27 0 16,0 0-1-16,17 15-1 15,-17-15-3-15,0 0-3 16,2-27-9-16,-2 27-21 16,14-37 0-16,-2 10 0 0,-5-8 1 15</inkml:trace>
          <inkml:trace contextRef="#ctx0" brushRef="#br0" timeOffset="26863.2472">11221 221 54 0,'0'0'35'0,"12"-19"1"16,-12 19 1-16,0 0-10 15,0 0-15-15,12 27-5 16,-12-27-1-16,10 39-2 15,-5-14-1-15,1 6-1 16,2-4 0-16,-2 3-1 16,4-5 0-16,-4-2-1 15,-1-2 0-15,-5-21 0 16,8 30 0-16,-8-30-2 0,0 0 0 15,0 0-2-15,0 0-4 16,0 0-12-16,0 0-18 16,-10-39 0-16,16 12 1 15,0-8-1-15</inkml:trace>
          <inkml:trace contextRef="#ctx0" brushRef="#br0" timeOffset="27112.8476">11411 116 75 0,'0'0'36'16,"6"35"1"-16,-16-13-1 15,14 13-23-15,-20-8-4 16,16 18-2-16,-12-5-3 0,7 13 0 16,-7-5-2-16,-2 3 0 15,2-3-1 1,-3-3 0-16,1-6-1 15,-3-4 0-15,5-8 0 0,0-8-1 16,12-19-2-16,-10 20-1 16,10-20-6-16,0 0-28 15,0 0 1-15,14-21-2 16,-14 21 2-16</inkml:trace>
          <inkml:trace contextRef="#ctx0" brushRef="#br0" timeOffset="25740.0452">10428 295 23 0,'0'0'31'0,"0"0"1"16,0 0 2-16,0 0-12 15,12 23-3-15,-29-19-4 0,13 23-3 16,-18-5-4-16,3 15-1 15,-9-2-2-15,-1 7-2 16,-4 1-1-16,0-2 0 16,3-2-1-16,1-6 0 15,6-8-1-15,3-7 1 16,20-18-1-16,-17 13 0 15,17-13 0-15,9-23 0 16,7-1 0-16,5-7 0 16,9-7-1-16,9-9 1 15,-4-5 0-15,6-5-1 16,2 3 2-16,-2 1-1 15,-4 5 1-15,-2 9-1 0,-9 10 2 16,-5 19-1-16,-21 10 1 16,23 16 0-16,-21 9-1 15,-4 14 1 1,-1 4 0-16,-5 7-1 0,2 2 0 15,-4-1 0-15,2-3 0 16,-3-5-1-16,5-6 1 16,-6-8-1-16,4-4-1 15,8-25 0-15,-12 28-1 16,12-28-3-16,0 0-7 15,0 0-27-15,0 0 0 16,0 0-1-16,-11-31 1 16</inkml:trace>
          <inkml:trace contextRef="#ctx0" brushRef="#br0" timeOffset="25958.4456">10337 528 72 0,'0'0'35'0,"0"0"2"16,0 0-1-16,0 0-24 15,17 4-4-15,7 0-3 16,-1-8-2-16,6 4-1 16,3 0-2-16,-3-4-1 15,2 6-2-15,-13-14-7 16,11 9-26-16,-29 3-1 15,25-26 0-15,-15 9 0 16</inkml:trace>
          <inkml:trace contextRef="#ctx0" brushRef="#br0" timeOffset="25178.4442">10411 406 1 0,'0'0'0'16,"-12"19"5"-16,12-19-8 15,-17-4 1-15,17 4 2 16,0 0 0-16</inkml:trace>
          <inkml:trace contextRef="#ctx0" brushRef="#br0" timeOffset="21762.0382">11546-695 53 0,'-20'9'35'16,"20"-9"2"-16,-2 18 0 15,6 7-14 1,-22-17-8-16,20 19-3 0,-17-6-4 15,7 14-1-15,-6 0-2 16,1 2-1-16,-1-4-1 16,2 0 0-16,4-6-1 15,1-1-1-15,3-5 1 16,4-21-1-16,5 23 0 15,-5-23 0-15,26 4-1 16,1-6 1-16,-1-2 0 0,9-1-1 16,0-5 0-16,2 2-1 15,0 0-1 1,-6-1-2-16,-1 5-1 15,-30 4-6-15,35-14-22 0,-35 14-7 16,0-19-1-16,0 19 2 16</inkml:trace>
          <inkml:trace contextRef="#ctx0" brushRef="#br0" timeOffset="21980.4386">11551-449 71 0,'-19'-4'36'0,"19"4"0"16,-27-9 0-16,27 9-17 15,0 0-9-15,0 0-2 16,3-24-5-16,15 22 0 15,5 0-1-15,3 2 0 16,1 0-2-16,0 0 0 16,-1 4-1-16,-9-2-3 0,7 6-4 15,-24-8-30-15,0 0 1 16,0 0-2-16,2-19 1 15</inkml:trace>
          <inkml:trace contextRef="#ctx0" brushRef="#br0" timeOffset="27783.6488">11579 285 76 0,'6'28'38'16,"-6"-11"0"-16,-2 6 0 15,-16-9-23-15,20 23-3 0,-14-8-4 16,6 12-2-16,-3-2-2 16,1 1-1-16,-2-1 0 15,6-6-1 1,0-6 0-16,8-7-1 0,-4-20 1 15,26 23-2-15,-7-21 1 16,6-4 0-16,1-6 0 16,9-1-1-16,-4 1 0 15,4 0 0-15,-11 0-1 16,-3 3-2-16,-3 6-1 15,-18-1-5-15,25-3-31 16,-25 3-2-16,0 0 1 16,-31-10-1-16</inkml:trace>
          <inkml:trace contextRef="#ctx0" brushRef="#br0" timeOffset="22152.0389">11561-651 86 0,'-21'-13'38'16,"21"13"1"-16,0 0-2 16,33-14-25-16,-33 14-4 15,45-12-4-15,-6 9-1 16,8 3-3-16,2 7-2 0,-12-7-29 15,8 4-6-15,-6-2-3 16,-6-2 1-16</inkml:trace>
          <inkml:trace contextRef="#ctx0" brushRef="#br0" timeOffset="28719.6504">12163 499 48 0,'-12'23'33'16,"4"3"1"-16,-6-1 1 16,14-25-16-16,-17 43-7 0,17-43-2 15,-20 36-3 1,20-36-2-16,-15 22-1 15,15-22-1-15,0 0-1 16,0 0 0-16,0 0-1 0,-4-27 0 16,10 5-1-16,0-7 1 15,7-6-1-15,1-6 1 16,7-5-1-16,1-3 1 15,7 1 0-15,-5 1 0 16,3 6 1-16,-6 0 0 16,1 18-1-16,-22 23 1 15,33-15 1-15,-33 15-1 16,10 35 0-16,-8-4 0 15,2 9 0-15,-4 7 0 16,2 4 0-16,-4-3-1 16,-6-3 1-16,8-4-2 15,-4-8 1-15,0-4-1 0,-4-8-1 16,6-3-1-16,2-18-1 15,-9 17-2-15,9-17-9 16,0 0-26-16,-20-19-1 16,20 19 1-16,-16-26 0 15</inkml:trace>
          <inkml:trace contextRef="#ctx0" brushRef="#br0" timeOffset="28906.8507">12178 540 73 0,'-17'-10'36'15,"17"10"0"-15,0 0 0 16,-24-27-22-16,24 27-6 0,20-8-3 15,-3 6-2-15,5 0-1 16,3 0-3-16,8 4-1 16,-3-8-4-16,13 14-9 15,-10-14-21-15,2-1 0 16,-4-9-1-16,2-1 1 15</inkml:trace>
          <inkml:trace contextRef="#ctx0" brushRef="#br0" timeOffset="29172.0512">12704 233 86 0,'5'-18'38'16,"-5"18"0"-16,-27 6 0 0,11 14-27 16,-17-7-3-16,12 18-1 15,-10 0-2 1,7 10-1-16,-3-4-2 15,9 4 0-15,1-4 0 0,11-6-1 16,4-4-1-16,12-6 0 16,-10-21 0-16,29 26-2 15,-4-20 0-15,1-10-2 16,11 4-4-16,-18-16-30 15,18-3-1-15,-5-12-1 16,7-4 0-16</inkml:trace>
          <inkml:trace contextRef="#ctx0" brushRef="#br0" timeOffset="29374.8516">12885 283 90 0,'-27'0'38'16,"7"16"0"-16,-3 7 1 16,-8-9-29-16,15 19-3 0,-2-4-1 15,11 6-2-15,-1-4-1 16,10-2-1-16,6-4-1 15,9-5 0-15,1-5-2 16,5-7 0-16,6-2-1 16,-3-10-3-16,5 8-4 15,-31-4-30-15,43-25 0 16,-31 3-1-16,3 3 2 15</inkml:trace>
          <inkml:trace contextRef="#ctx0" brushRef="#br0" timeOffset="29562.0519">12831 396 58 0,'-24'-4'36'0,"5"2"0"0,19 2 0 15,-22-21-14-15,22 21-11 16,0 0-3-16,0 0-3 16,29-6-3-16,-9 6 0 15,3-2-2-15,-3 2 0 16,3 4-2-16,-23-4-6 15,43-8-23-15,-43 8-6 16,22-9 0-16,-22 9 0 16</inkml:trace>
          <inkml:trace contextRef="#ctx0" brushRef="#br0" timeOffset="29764.8523">12790 243 86 0,'0'0'35'16,"0"0"1"-16,0 0-10 15,27-26-15-15,6 24-4 0,-2-9-2 16,10 3-3-16,0 2-1 16,-2 0-2-16,4 8-4 15,-23-8-23-15,7 5-7 16,-7-3-1-16,-20 4-1 15</inkml:trace>
          <inkml:trace contextRef="#ctx0" brushRef="#br0" timeOffset="29967.6526">13084 210 77 0,'0'0'37'0,"26"0"-2"0,-3-6 2 16,-11-12-25-16,25 16-5 15,-8-9-2-15,8 9-3 16,-3-4-1-16,-5 2-2 15,0 4-1-15,-29 0-9 16,33-14-25-16,-33 14-1 16,0 0 1-16,14-19-1 15</inkml:trace>
          <inkml:trace contextRef="#ctx0" brushRef="#br0" timeOffset="30139.2529">13301 223 83 0,'-21'37'39'15,"-1"-2"-1"-15,-1 8 0 0,-3-20-23 16,11 24-8-16,-7-10-3 15,9 0-2-15,-1-1-2 16,4-8-4-16,18 7-10 16,-8-35-25-16,18 23 2 15,-18-23-2-15,31 2 1 16</inkml:trace>
          <inkml:trace contextRef="#ctx0" brushRef="#br0" timeOffset="30498.0535">13291 577 77 0,'0'0'36'0,"0"0"-2"15,20 0 1-15,-20 0-25 0,19-24-3 16,-7 7-2-16,10 1-2 16,-1-11 0-16,5 0-1 15,-3-10 1 1,2 0-1-16,-3-6 0 0,1 7 1 15,-7-1-1-15,3 9 1 16,-11 5 0-16,-8 23 0 16,0 0-1-16,0 0 1 15,0 22-1-15,-6 7 0 16,-1 8 0-16,-3 3-1 15,4 3 0-15,6-2 1 16,-2 0-2-16,14-4 1 16,-6-4-1-16,9-8-1 0,1-6-1 15,3-5 0 1,1-4-3-16,-20-10-5 15,39 0-30-15,-39 0-1 16,12-24 1-16,-24 7-1 0</inkml:trace>
          <inkml:trace contextRef="#ctx0" brushRef="#br0" timeOffset="30716.4539">13393 485 79 0,'0'0'38'0,"0"0"-1"15,0 0 0-15,16-23-22 16,11 23-7-16,-4-8-3 15,13 8-2-15,-1-2-1 16,2 2-2-16,-4 2-1 16,-4-6-1-16,1 8-2 15,-30-4-13-15,31-19-20 0,-31 19-1 16,25-35 0-16,-17 12 0 15</inkml:trace>
          <inkml:trace contextRef="#ctx0" brushRef="#br0" timeOffset="30919.2543">13746 243 75 0,'0'0'37'0,"-7"-18"1"16,7 18-1-16,37-6-21 16,-16-11-7-16,16 13-3 15,0-6-2-15,3 4-1 16,1 1-2-16,-4-1 0 15,-6 2-2-15,-6-2 1 0,-3 4-3 16,-22 2-4-16,29-12-29 16,-29 12-2-16,6-17 0 15,-6 17 0 1</inkml:trace>
          <inkml:trace contextRef="#ctx0" brushRef="#br0" timeOffset="31137.6547">14002 134 81 0,'-4'21'39'0,"-9"3"0"16,7 11 0-16,6-35-21 15,-20 58-7-15,1-23-4 16,9 9-2-16,-6-5-1 0,3 0-1 16,3-4-1-16,-2-6-1 15,6-6-1 1,6-23-1-16,-4 22 0 15,4-22-3-15,18-4-2 0,-16-21-24 16,21 1-10-16,3-12-2 16,9-3 2-16,-2-6-1 15</inkml:trace>
          <inkml:trace contextRef="#ctx0" brushRef="#br0" timeOffset="31371.6551">14188 217 77 0,'-2'26'39'15,"-10"-3"1"-15,8 12-1 16,-7-18-19-16,12 24-11 15,-12-8-2-15,13 6-1 16,-6-6-2-16,8 0-2 16,5-10 1-16,9-3-2 0,2-5 0 15,3-7-1-15,6-4-1 16,-3-8-1-16,5 0-1 15,-10-7-3-15,9 9-8 16,-30-16-26-16,9-1 0 16,-12-5-1-16,-3 5 2 15</inkml:trace>
          <inkml:trace contextRef="#ctx0" brushRef="#br0" timeOffset="31574.4554">14246 375 79 0,'-27'-4'38'0,"27"4"0"15,0 0 0-15,-31-20-24 16,31 20-4-16,19-5-4 0,5 3-2 15,-1-2-2-15,8 4 0 16,-3-2-2-16,1 0-1 16,-4 2-1-16,-7-4-2 15,2 16-9-15,-20-12-26 16,0 0 1-16,0-24-1 15,0 24 0-15</inkml:trace>
          <inkml:trace contextRef="#ctx0" brushRef="#br0" timeOffset="31746.0557">14221 165 93 0,'8'-25'39'16,"7"7"-1"-16,11 7 1 0,-3-13-29 16,20 15-4-16,-4-3-1 15,8 6-3 1,-8 4-2-16,-4 0-2 15,-1 22-13-15,-34-20-23 0,25 13-1 16,-25-13-2-16,-16 18 1 16</inkml:trace>
        </inkml:traceGroup>
      </inkml:traceGroup>
      <inkml:traceGroup>
        <inkml:annotationXML>
          <emma:emma xmlns:emma="http://www.w3.org/2003/04/emma" version="1.0">
            <emma:interpretation id="{2C1B4686-0F3C-49C7-8548-D7F5EDC33510}" emma:medium="tactile" emma:mode="ink">
              <msink:context xmlns:msink="http://schemas.microsoft.com/ink/2010/main" type="line" rotatedBoundingBox="7684,2214 10278,2172 10289,2866 7696,2909"/>
            </emma:interpretation>
          </emma:emma>
        </inkml:annotationXML>
        <inkml:traceGroup>
          <inkml:annotationXML>
            <emma:emma xmlns:emma="http://www.w3.org/2003/04/emma" version="1.0">
              <emma:interpretation id="{F073C415-2F29-4FE5-857D-E714F683F3A8}" emma:medium="tactile" emma:mode="ink">
                <msink:context xmlns:msink="http://schemas.microsoft.com/ink/2010/main" type="inkWord" rotatedBoundingBox="7684,2214 10278,2172 10289,2866 7696,290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8844.8331">6099 1567 70 0,'8'-25'36'0,"-8"25"1"0,4-23-9 16,15 27-15-16,-19-4-4 15,24-4-4-15,-24 4-1 16,37 9-1-16,-16-5-1 16,8 2 0-16,-1-2-1 15,-1 0 0-15,0-2 0 16,1-2-1-16,-5-4 1 15,-3 0-1-15,-20 4 0 16,27-8-1-16,-27 8-1 16,0 0-2-16,0 0-7 15,4-19-27-15,-8 1 0 16,-4-9-1-16,6-2 1 15</inkml:trace>
          <inkml:trace contextRef="#ctx0" brushRef="#br0" timeOffset="19078.8334">6503 1183 78 0,'6'21'38'0,"-2"4"1"16,-8 1-1-16,20 12-29 16,-26 5-3-16,14 13-1 15,-8 3-3-15,4 3 0 16,0-2-1-16,0-4-1 15,-2-3 0-15,0-10-2 16,2-9-2-16,-6-12-2 16,14 3-6-16,-8-25-25 0,0 0-2 15,0 0 1 1,0 0 0-16</inkml:trace>
          <inkml:trace contextRef="#ctx0" brushRef="#br0" timeOffset="19390.834">6597 1781 66 0,'19'-18'35'0,"-19"18"1"15,22-23-9-15,-22-10-12 16,21 12-6-16,-11-18-2 15,12 0-3-15,-5-10 0 16,9-1-1-16,-3-4 0 16,4 5-1-16,1 0 1 15,-3 9 0-15,-3 7 0 16,1 11-1-16,-23 22 1 15,33-7-1-15,-33 7-1 16,24 40 1-16,-15-5-1 16,7 12 0-16,-4 5 0 15,1 7 0-15,3-1-1 0,0-4 1 16,-5-1-1-16,-1-9 0 15,-2-5-1-15,-8-12-1 16,4-1-1-16,-4-26-3 16,-2 27-7-16,2-27-28 15,-22-6 1-15,22 6-1 16,-31-23 0-16</inkml:trace>
          <inkml:trace contextRef="#ctx0" brushRef="#br0" timeOffset="19593.6344">6722 1732 64 0,'0'0'38'0,"-22"-7"-1"15,22 7 1-15,-2-20-25 16,32 16-5-16,-5-9-2 16,14 3-3-16,-2 0-1 15,10 2-1-15,0 1-1 16,-4-1-1-16,-4 6-4 15,-12-14-10-15,-3 13-23 16,-3-11 0-16,3 2 0 16,-7-7 0-16</inkml:trace>
          <inkml:trace contextRef="#ctx0" brushRef="#br0" timeOffset="20061.6351">7485 1276 61 0,'8'-21'36'0,"-4"-1"2"15,-4 22-1-15,-19-39-22 0,19 39-6 16,-38-9-2-16,13 16-2 16,-10 3-2-16,-2 9-1 15,-4 3-1-15,4 1 1 16,0 2-2-16,9 5 1 15,9-7-1-15,9 2 1 16,12-7-1-16,10-1 0 16,11-7 0-16,10 1 1 15,6-1-1-15,10 0 0 16,2-2 1-16,2 3-1 15,-3 3 1-15,-5 3 0 16,-8 5 0-16,-11 3 1 16,-11 2-1-16,-9 2 1 0,-13 2-1 15,-11 0 1-15,-9-1-2 16,-5-5 1-16,-5-4 0 15,0-5-1-15,-2-9 1 16,0-5-1-16,8-5-1 16,1-7 1-16,11-8-1 15,3-3-1-15,10 2-1 16,-1-11-2-16,14 11-3 15,-10-22-14-15,12 14-18 16,3-6 0-16,8 4 0 16,-1-6 1-16</inkml:trace>
          <inkml:trace contextRef="#ctx0" brushRef="#br0" timeOffset="18111.6318">5730 1371 33 0,'9'-17'36'16,"-9"17"1"-16,0 0 0 16,22-2-14-16,-22 2-6 15,0 0-5-15,-12 25-4 16,12 10-2-16,-11 2-1 15,3 11-2-15,-6 5-1 16,4 3 0-16,-7 4-1 16,3-5 0-16,-2-3-1 15,1-9-1-15,3-8 0 16,0-12 0-16,8-5-2 0,4-18-2 15,0 0-2-15,-5-22-8 16,28-1-23-16,-13-14-1 16,7-8 0-16,-3-9 2 15</inkml:trace>
          <inkml:trace contextRef="#ctx0" brushRef="#br0" timeOffset="18392.4323">5739 1371 62 0,'2'-41'37'0,"0"12"0"16,0 2 0-16,-2 27-23 15,18-27-6-15,-1 23-3 16,1 2-2-16,7 8-1 15,3 3-1-15,3 9-1 0,-2 1 1 16,1 7-1-16,-9 1 1 16,-5 4-1-16,-8-2 1 15,-6 4 0 1,-12 0 0-16,-6-2 0 0,-11 0 0 15,-1-2 0-15,-3-5 0 16,2-7-1-16,5-1 0 16,3-7 0-16,21-9-2 15,0 0-2-15,0 0-5 16,-8-21-29-16,30-4-1 15,-1-10 0-15,8 2 1 16</inkml:trace>
          <inkml:trace contextRef="#ctx0" brushRef="#br0" timeOffset="18610.8327">6103 1321 60 0,'23'7'38'16,"-23"-7"0"-16,2 26-1 0,-2 10-20 16,-16-14-9-16,15 13-3 15,-9-2-1-15,6 6-2 16,-2 1-1-16,4-1-1 15,0-4 0-15,2-6-1 16,0-3-1-16,0-26-3 16,4 27-4-16,-4-27-22 15,0 0-7-15,-14-24 0 16,14 24 1-16</inkml:trace>
          <inkml:trace contextRef="#ctx0" brushRef="#br0" timeOffset="20358.0357">7708 1340 76 0,'22'6'38'15,"-22"-6"0"-15,25 25 1 16,-25-25-27-16,6 37-4 15,-8-10-1-15,4 10-2 16,-4 0-2-16,0 6 0 16,2-5 0-16,-2-1-1 15,6-6-1-15,4-3 0 16,3-9 0-16,-11-19-1 15,39 23 1-15,-11-17 0 16,-1-6-2-16,4-4 1 0,-1 0-1 16,-5-3 0-16,0 3-2 15,-5-8-1 1,-3 6-1-16,-13-13-5 15,14 19-16-15,-24-21-15 0,2 3 1 16,-11-5 0-16,5 3 1 16</inkml:trace>
          <inkml:trace contextRef="#ctx0" brushRef="#br0" timeOffset="20560.8361">7817 1509 65 0,'-23'-2'38'16,"23"2"-1"-16,-29-4 0 16,29 4-23-16,0 0-5 0,31-4-3 15,-14-2-2 1,7 6-2-16,3-3-1 15,5 3-1-15,1 0-1 16,-10-4-2-16,6 11-3 16,-29-7-17-16,0 0-15 0,18-19-1 15,-18 19 0-15,-12-23 1 16</inkml:trace>
          <inkml:trace contextRef="#ctx0" brushRef="#br0" timeOffset="20732.4364">7810 1326 87 0,'11'-23'40'15,"-11"23"-1"-15,53-19 0 16,-24-1-31-16,18 12-3 16,0-1-3-16,0-1-2 15,0 10-4-15,-24-8-34 0,16 2-1 16,-17-3-1-16,-3-3-1 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4:12:41.223"/>
    </inkml:context>
    <inkml:brush xml:id="br0">
      <inkml:brushProperty name="width" value="0.08333" units="cm"/>
      <inkml:brushProperty name="height" value="0.083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6BC90D5F-8554-49A1-BA49-9B0A4ACD0976}" emma:medium="tactile" emma:mode="ink">
          <msink:context xmlns:msink="http://schemas.microsoft.com/ink/2010/main" type="inkDrawing" rotatedBoundingBox="14043,17898 17656,17594 17659,17636 14046,17940" semanticType="underline" shapeName="Other">
            <msink:sourceLink direction="with" ref="{8A027D8B-4295-4E28-8E7E-3CFA73FC7559}"/>
            <msink:sourceLink direction="with" ref="{475F5D44-52E9-42CB-ACA1-3509BDD04FA5}"/>
            <msink:destinationLink direction="with" ref="{808A78C0-E8E7-4E28-B841-8C5751F5E509}"/>
          </msink:context>
        </emma:interpretation>
      </emma:emma>
    </inkml:annotationXML>
    <inkml:trace contextRef="#ctx0" brushRef="#br0">0 308 92 0,'0'0'39'16,"0"0"1"-16,0 0-2 0,0 0-24 15,19-11-7-15,26 11-2 16,23-6-2-1,28 2 0-15,23-4-1 16,35 2-1-16,28-5 0 0,27-1 0 16,21-3 0-16,22-7 0 15,10 3 0-15,6-4 0 16,1-1 0-16,-11 1-1 15,-14 0 2-15,-21-1-2 16,-18 5 0-16,-33-1-2 16,-30 9-2-16,-42-9-7 15,-30 16-29-15,-45-5-1 16,-25 9-1-16,-56-4 0 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4:12:41.644"/>
    </inkml:context>
    <inkml:brush xml:id="br0">
      <inkml:brushProperty name="width" value="0.08333" units="cm"/>
      <inkml:brushProperty name="height" value="0.083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808A78C0-E8E7-4E28-B841-8C5751F5E509}" emma:medium="tactile" emma:mode="ink">
          <msink:context xmlns:msink="http://schemas.microsoft.com/ink/2010/main" type="inkDrawing" rotatedBoundingBox="13558,18044 17457,17937 17459,18010 13559,18116" semanticType="callout" shapeName="Other">
            <msink:sourceLink direction="with" ref="{6BC90D5F-8554-49A1-BA49-9B0A4ACD0976}"/>
            <msink:sourceLink direction="with" ref="{0B18C7F7-E140-4AFC-A1CC-9092C393A56A}"/>
          </msink:context>
        </emma:interpretation>
      </emma:emma>
    </inkml:annotationXML>
    <inkml:trace contextRef="#ctx0" brushRef="#br0">0 77 100 0,'10'19'38'0,"19"-11"2"15,30 3-2-15,-1-9-29 16,48 2-3-16,23-10-1 15,31 5 0-15,27-13-1 0,36 4 0 16,21-7-1-16,16 5-1 16,9-7-1-16,13 7-1 15,-5 2 0-15,-6 5 0 16,-15 1 0-16,-23 2 0 15,-28 2 0-15,-24 0 0 16,-28 0 0-16,-34-6 0 16,-29 6 0-16,-26-4 0 15,-29 4 0-15,-35 0-2 16,0 0-3-16,-49 2-5 15,8 10-31-15,-35-3 0 16,-10 9 3-16,-27-5-4 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4:12:42.051"/>
    </inkml:context>
    <inkml:brush xml:id="br0">
      <inkml:brushProperty name="width" value="0.08333" units="cm"/>
      <inkml:brushProperty name="height" value="0.083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0B18C7F7-E140-4AFC-A1CC-9092C393A56A}" emma:medium="tactile" emma:mode="ink">
          <msink:context xmlns:msink="http://schemas.microsoft.com/ink/2010/main" type="inkDrawing" rotatedBoundingBox="14069,18239 17568,18161 17570,18242 14071,18320" shapeName="Other">
            <msink:destinationLink direction="with" ref="{808A78C0-E8E7-4E28-B841-8C5751F5E509}"/>
          </msink:context>
        </emma:interpretation>
      </emma:emma>
    </inkml:annotationXML>
    <inkml:trace contextRef="#ctx0" brushRef="#br0">73 82 70 0,'-47'8'36'0,"16"0"1"16,31-8-1-16,0 0-11 15,37 19-18-15,10-15 0 0,41 4-1 16,21-10 0-1,43 2-1-15,22-8-1 16,37 4 0-16,16-5-2 16,25 1 0-16,11-2-1 0,3 8 1 15,-4 0-1-15,-18 4 0 16,-18-4 0-16,-21 2 0 15,-21-4 0-15,-28 0-1 16,-25 1 0-16,-28-7 0 16,-26 2 0-16,-23-2 0 15,-22 7 0-15,-32 3 0 16,0 0-2-16,-28-20-5 15,1 26-27-15,-20-18-7 16,2 4-2-16,-8-9 0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4:18:34.387"/>
    </inkml:context>
    <inkml:brush xml:id="br0">
      <inkml:brushProperty name="width" value="0.08333" units="cm"/>
      <inkml:brushProperty name="height" value="0.08333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A119BFAA-D5AA-419F-A12E-52BA9B0BDA35}" emma:medium="tactile" emma:mode="ink">
          <msink:context xmlns:msink="http://schemas.microsoft.com/ink/2010/main" type="writingRegion" rotatedBoundingBox="26663,2844 33134,2505 33603,11458 27132,11797"/>
        </emma:interpretation>
      </emma:emma>
    </inkml:annotationXML>
    <inkml:traceGroup>
      <inkml:annotationXML>
        <emma:emma xmlns:emma="http://www.w3.org/2003/04/emma" version="1.0">
          <emma:interpretation id="{702F754A-292F-4288-B2EA-971565101193}" emma:medium="tactile" emma:mode="ink">
            <msink:context xmlns:msink="http://schemas.microsoft.com/ink/2010/main" type="paragraph" rotatedBoundingBox="26687,2778 31461,2869 31449,3476 26675,3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6DE4FE-5B7A-468A-ADF7-5DFD701584FB}" emma:medium="tactile" emma:mode="ink">
              <msink:context xmlns:msink="http://schemas.microsoft.com/ink/2010/main" type="line" rotatedBoundingBox="26687,2778 31461,2869 31449,3476 26675,3384"/>
            </emma:interpretation>
          </emma:emma>
        </inkml:annotationXML>
        <inkml:traceGroup>
          <inkml:annotationXML>
            <emma:emma xmlns:emma="http://www.w3.org/2003/04/emma" version="1.0">
              <emma:interpretation id="{831CC90E-FC8B-4083-AA76-028D55DF7977}" emma:medium="tactile" emma:mode="ink">
                <msink:context xmlns:msink="http://schemas.microsoft.com/ink/2010/main" type="inkWord" rotatedBoundingBox="26687,2778 28431,2811 28420,3402 26675,33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-303-51 20 0,'0'0'30'0,"-17"10"-3"16,17-10-1-16,0 0-1 0,-18-8-2 16,18 8-4-16,0 0-2 15,0 0-4-15,0 0-4 16,31-21-2-16,-31 21-2 15,49-19 0-15,-8 5-3 16,18 2 1-16,11 1-1 16,22 1 0-16,16 0-2 15,19 0 2-15,12 1-2 16,4 1 1-16,4 0-1 15,-10 2 0-15,-8 1 1 16,-15 1-1-16,-21 0 0 16,-20 2 0-16,-22 0 0 15,-14 0 0-15,-19 2 0 0,-18 0 0 16,0 0 0-16,-24 4 0 15,-15 0 0 1,-10 4 0-16,-18-1 0 16,-13 5 0-16,-18 0 1 0,-13 3-1 15,-14-3 1-15,-7 1-1 16,1-5 1-16,4 2-1 15,2-6 1-15,9 0-2 16,15-4 1-16,17-2 0 16,17 2-1-16,12-6 1 15,16 4 0-15,12-2 0 16,27 4 0-16,-24-6 0 15,24 6 0-15,0 0 0 16,0 0-1-16,22-15 1 16,-22 15-1-16,19-10 2 15,-19 10-2-15,26-12 1 16,-26 12-1-16,35-13 1 0,-12 3 0 15,9-4 1-15,5 1-1 16,10-3 0-16,6-5 0 16,7-2 0-16,3-3 0 15,0 3 0-15,1 0 0 16,-3 3 0-16,-6 1 0 15,-8 3 0-15,-10 7-1 16,-8 5 1-16,-11 0 0 16,-18 4 0-16,0 0 0 15,0 0 0-15,0 0 0 16,-41 21 0-16,5-11 0 15,-9 2 1-15,-5 5-1 16,-11 1 0-16,-4 5 0 0,-3 0 0 16,-7 2 0-16,1 3 0 15,4-1 1-15,-1 2-2 16,11-2 2-16,7-2-1 15,8-5 1-15,7-3-1 16,13-3 0-16,5-2 1 16,20-12-2-16,0 0 2 15,-21 9-1-15,21-9 0 16,0 0 1-16,0 0 0 15,0 0 0-15,23-6 0 16,-23 6 0-16,32-2 0 16,-15 4 0-16,9 2 0 15,1 6 0-15,12 0 0 0,4 7 0 16,8 1 0-16,2-1 0 15,6 1-1 1,0-1 0-16,3 1 0 16,-7-5 0-16,-6 1 0 0,-10-3 0 15,-10-1 0-15,-5-2 0 16,-7 0 0-16,-17-8 0 15,0 0 0-15,22 15 0 16,-22-15 0-16,0 0 0 16,0 0 0-16,22 10 0 15,-22-10 0-15,21 2 0 16,-21-2 0-16,20 6 0 0,-20-6 0 15,0 0-2 1,0 0-28-16,0 0-13 16,-24 11-1-16,24-11-1 15,-8-21 1-15</inkml:trace>
          <inkml:trace contextRef="#ctx0" brushRef="#br0" timeOffset="-1856.4033">2 52 19 0,'0'0'9'16,"0"0"0"-16,0 0-2 15,0 0-2-15,0 0-3 16,0 0-1-16,0 0-5 16,-1-33-9-16,1 33-4 15,7-19 0-15,-7 19 17 16</inkml:trace>
        </inkml:traceGroup>
        <inkml:traceGroup>
          <inkml:annotationXML>
            <emma:emma xmlns:emma="http://www.w3.org/2003/04/emma" version="1.0">
              <emma:interpretation id="{66BD4CBC-4EC1-47CA-88B9-81AB41877612}" emma:medium="tactile" emma:mode="ink">
                <msink:context xmlns:msink="http://schemas.microsoft.com/ink/2010/main" type="inkWord" rotatedBoundingBox="29118,2903 31459,2948 31449,3476 29108,343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67.2017">2183-288 55 0,'0'0'38'15,"23"0"-1"-15,-23 0 2 16,0 0-16-16,14 31-8 16,-28-13-4-16,10 21-3 15,-15 2-2-15,1 13-3 16,-9 0 1-16,1 5-2 0,-5-3 0 15,5-2-1 1,3-9 0-16,3-10-1 16,9-14 0-16,11-21 1 15,0 0-1-15,0 0 0 0,21-40 0 16,1 1 0-16,7-10-1 15,6-5 1-15,4-3-1 16,-1 5 0-16,-1 5 0 16,-8 7 0-16,-1 10 0 15,-28 30 1-15,25-17 0 16,-25 17 0-16,0 43 1 15,-8-4 0-15,2 5 0 16,2 11-1-16,4-1 2 16,8 2-2-16,2-3 1 15,8-12 0-15,3-10-1 16,5-10 0-16,1-13 0 15,4-16 1-15,-5-8-1 0,-3-11 0 16,3-8 1-16,-5-7-1 16,-5-7 0-16,1-5 0 15,-3 3-1-15,0 1 1 16,-4 7-1-16,-5 4 1 15,1 10-2-15,-4 6 0 16,-2 23-2-16,0 0-3 16,0 0-16-16,2 27-18 15,-2-27 1-15,4 29-2 16,4-8 2-16</inkml:trace>
          <inkml:trace contextRef="#ctx0" brushRef="#br0" timeOffset="1310.4023">2693 60 86 0,'-4'23'37'0,"3"-3"1"15,4-1-2 1,-3-19-26-16,24 24-4 0,3-19-2 16,12 5-1-16,6-8-2 15,6-4 1-15,0-4-1 16,2-5-1-16,-6-5 1 15,-6-1 0-15,-11-9-1 16,-7-1 1-16,-13-8-1 16,-8 0 1-16,-14-2 0 15,-10 4 0-15,-11 2 0 0,-8 4 1 16,-8 8-1-16,-4 9 0 15,0 6 0 1,5 8 0-16,3 8 1 16,11 5-1-16,13 2 1 0,11 1-3 15,18-1 1-15,-8-19-3 16,49 39-3-16,-28-25-34 15,26-7 0-15,-2-16 0 16,8 1-2-16</inkml:trace>
          <inkml:trace contextRef="#ctx0" brushRef="#br0" timeOffset="1560.0027">3181-189 73 0,'0'0'38'0,"0"0"2"16,-18-7-1-16,38 11-13 0,-20-4-18 15,54-16-2-15,-3 8-3 16,12 1-1-16,13 1 0 16,3-2-1-16,-1 2-1 15,-8 0 0-15,-5 2 0 16,-16 0-2-16,-8 4-1 15,-20-3-2-15,-21 3-6 16,0 0-29-16,0 0 1 16,0 0-1-16,-19-2 1 15</inkml:trace>
          <inkml:trace contextRef="#ctx0" brushRef="#br0" timeOffset="1778.4031">3727-241 81 0,'-24'27'40'16,"7"-9"-1"-16,5 11 1 15,-10-18-20-15,7 24-11 16,-11-3-2-16,11 4-2 15,-1 3-1-15,6 0-2 16,0-4 0-16,4-6-2 16,5-7 0-16,1-5-1 15,0-17-2-15,0 0-2 16,39 18-4-16,-39-18-31 15,51-39-1-15,-16-2 0 16,12 0 0-16</inkml:trace>
          <inkml:trace contextRef="#ctx0" brushRef="#br0" timeOffset="2355.6041">3926-157 102 0,'-23'-10'39'15,"23"10"1"-15,17-25-1 16,19 17-30-16,3-6-4 15,21 6-2-15,9 5-3 16,-2-1-6-16,7 10-33 16,-23-3-1-16,-16 7-1 15,-35-10 0-15</inkml:trace>
          <inkml:trace contextRef="#ctx0" brushRef="#br0" timeOffset="2199.6038">4038 13 82 0,'-39'-1'38'15,"5"-5"2"-15,17 6-1 16,7-26-18-16,30 28-12 16,-3-7-3-16,22 5-2 15,6 0-1-15,10 0-2 16,2 3-1-16,-4-3-2 15,-2 6-1-15,-18-6-3 16,4 16-17-16,-37-16-16 16,0 0-2-16,-4-18 2 15,-15 7-1-15</inkml:trace>
          <inkml:trace contextRef="#ctx0" brushRef="#br0" timeOffset="2012.4035">4040-181 101 0,'0'0'40'0,"-16"43"1"16,-7-14-1-16,15 6-32 0,-12-2 0 15,14 6-3-15,3-4-1 16,10 2-1-16,5-6-1 15,12-4-1-15,5-9 0 16,10-5 0-16,2-5-1 16,6-6 0-16,-6-2-2 15,-4-8-1-15,3 2-2 16,-17-11-4-16,10 11-31 15,-29-14-1-15,-4 20-1 16,-15-34 2-16</inkml:trace>
        </inkml:traceGroup>
      </inkml:traceGroup>
    </inkml:traceGroup>
    <inkml:traceGroup>
      <inkml:annotationXML>
        <emma:emma xmlns:emma="http://www.w3.org/2003/04/emma" version="1.0">
          <emma:interpretation id="{323D89B1-E175-4D15-99D7-85EBB29CE36F}" emma:medium="tactile" emma:mode="ink">
            <msink:context xmlns:msink="http://schemas.microsoft.com/ink/2010/main" type="paragraph" rotatedBoundingBox="29047,3980 31304,3946 31313,4541 29056,457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3E72E14-1286-4A91-BB00-076E9CD3914A}" emma:medium="tactile" emma:mode="ink">
              <msink:context xmlns:msink="http://schemas.microsoft.com/ink/2010/main" type="line" rotatedBoundingBox="29047,3980 31304,3946 31313,4541 29056,4575"/>
            </emma:interpretation>
          </emma:emma>
        </inkml:annotationXML>
        <inkml:traceGroup>
          <inkml:annotationXML>
            <emma:emma xmlns:emma="http://www.w3.org/2003/04/emma" version="1.0">
              <emma:interpretation id="{6BC708E5-B89F-4010-BA43-DE4D3F2D85AE}" emma:medium="tactile" emma:mode="ink">
                <msink:context xmlns:msink="http://schemas.microsoft.com/ink/2010/main" type="inkWord" rotatedBoundingBox="29047,3980 31304,3946 31313,4541 29056,457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400.8059">2598 1103 85 0,'0'0'36'16,"0"0"2"-16,0 0-2 16,19-6-24-16,-19 6-5 15,39-10-1-15,-11 3-2 0,13 5 0 16,-2-4-1-16,8 0-1 15,-10 2-1-15,2 0 0 16,-8 2-1-16,-5 0 0 16,-8 0-2-16,-18 2-1 15,23-3-3-15,-29-17-20 16,6 20-13-16,16-43-1 15,-1 9 1-15,-1-7-1 16</inkml:trace>
          <inkml:trace contextRef="#ctx0" brushRef="#br0" timeOffset="3182.4055">2787 856 95 0,'-9'29'40'0,"-15"3"-1"15,3 12-1 1,-19-11-30-16,15 18-3 0,-2-9 0 16,9 1-3-16,4-6 0 15,3-6-3-15,5-6 0 16,6-25-5-16,0 33-10 15,0-33-23-15,9-17 1 16,-9-2-2-16,6-1 1 16</inkml:trace>
          <inkml:trace contextRef="#ctx0" brushRef="#br0" timeOffset="2808.0049">1942 965 75 0,'18'-21'39'0,"1"11"2"0,3-6 0 16,11 11-15-16,0-17-15 15,20 15-5-15,8-7-1 16,9 6-1-16,1 0-2 16,1 3 0-16,-2 1-1 15,-5 2-2-15,-10 2 0 16,-14-2-2-16,-10 4-2 15,-31-2-4-15,37-2-28 16,-37 2-5-16,0 0 1 16,-25-27 0-16</inkml:trace>
          <inkml:trace contextRef="#ctx0" brushRef="#br0" timeOffset="2995.2052">2504 845 89 0,'-22'27'39'16,"-11"-2"0"-16,7 10 1 16,-11-14-27-16,14 22-6 15,-5-2-1-15,9 6-3 16,-1-5 0-16,6-1-1 15,9-6-1-15,1-6-2 16,6-7-1-16,-2-22-2 16,31 9-6-16,-8-26-30 15,11-12 0-15,1-14-1 16,10-8 0-16</inkml:trace>
          <inkml:trace contextRef="#ctx0" brushRef="#br0" timeOffset="3868.8067">3118 763 96 0,'-9'39'39'15,"-7"-10"1"-15,0 20-4 0,-9-16-24 16,9 21-5-16,-7-3-2 16,13 3-1-16,-1-4-1 15,3 1-2-15,6-8-1 16,2-8-2-16,8-6 0 15,-8-29-3-15,27 25-1 16,-27-25-3-16,33 0 0 16,-33 0-1-16,35-18 2 15,-35 18 1-15,28-23 2 16,-28 23 3-16,17-25 3 15,-17 25 3-15,14-35 0 16,-14 35 2-16,19-43 0 0,1 22 0 16,-8-12-2-16,11 4 1 15,-1-6-1-15,5 6 0 16,-2-6 1-16,5 8-2 15,-7-1 1-15,0 9 0 16,-3 1-1-16,-2 13 0 16,-18 5 0-16,29 9-1 15,-17 9 0-15,-1 7 0 16,3 8-1-16,2 8 0 15,-3 3-1-15,5 3 0 16,-3-4 0-16,-3-2 0 16,0-3 0-16,-6-8 0 15,0-3 0-15,-6-27-7 0,3 27-28 16,-3-27-7-16,0 0 0 15,-23-31-1 1</inkml:trace>
          <inkml:trace contextRef="#ctx0" brushRef="#br0" timeOffset="4087.2071">3218 1132 92 0,'-19'-4'37'16,"19"4"2"-16,0 0-2 15,27-6-26-15,-8-5-6 16,20 7-1-16,4-2-2 15,8 2-1-15,0 2-1 16,-2-2-2-16,-2 4-2 16,-18-11-18-16,2 7-15 15,-11-8-3-15,-1 0 2 16,-7-7-2-16</inkml:trace>
          <inkml:trace contextRef="#ctx0" brushRef="#br0" timeOffset="4305.6075">3652 901 77 0,'0'0'40'15,"0"0"-1"-15,21-10-1 16,3-13-17-16,17 19-11 16,-4-6-4-16,17 7-2 15,3-5-1-15,0 2-2 16,-1-2 0-16,-5 4-1 15,-4 0 0-15,-10 4-2 16,-8 2-1-16,-29-2-4 0,35 2-29 16,-35-2-4-16,0 0 0 15,-17-11 0-15</inkml:trace>
          <inkml:trace contextRef="#ctx0" brushRef="#br0" timeOffset="4477.2076">4054 849 81 0,'-12'19'40'0,"-7"0"0"15,9 12 1-15,-12-19-19 16,15 23-12-16,-13 0-3 15,6 10-2-15,-5 1 0 16,1 1-3-16,3-2 0 16,-5-5-5-16,6 5-5 15,-3-16-33-15,3-2 0 0,-11-15-2 16,5 0-1-16</inkml:trace>
        </inkml:traceGroup>
      </inkml:traceGroup>
    </inkml:traceGroup>
    <inkml:traceGroup>
      <inkml:annotationXML>
        <emma:emma xmlns:emma="http://www.w3.org/2003/04/emma" version="1.0">
          <emma:interpretation id="{8B698209-818B-4ADF-8885-C14C879D5D4A}" emma:medium="tactile" emma:mode="ink">
            <msink:context xmlns:msink="http://schemas.microsoft.com/ink/2010/main" type="paragraph" rotatedBoundingBox="28583,4900 31124,4847 31151,6165 28610,62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6412A5-308A-4D43-BE90-0110A922E306}" emma:medium="tactile" emma:mode="ink">
              <msink:context xmlns:msink="http://schemas.microsoft.com/ink/2010/main" type="line" rotatedBoundingBox="28583,4900 31124,4847 31151,6165 28610,6217"/>
            </emma:interpretation>
          </emma:emma>
        </inkml:annotationXML>
        <inkml:traceGroup>
          <inkml:annotationXML>
            <emma:emma xmlns:emma="http://www.w3.org/2003/04/emma" version="1.0">
              <emma:interpretation id="{D51B2B03-BE04-46AE-ACB1-77680CB87DE1}" emma:medium="tactile" emma:mode="ink">
                <msink:context xmlns:msink="http://schemas.microsoft.com/ink/2010/main" type="inkWord" rotatedBoundingBox="28583,4900 31124,4847 31151,6165 28610,6217"/>
              </emma:interpretation>
              <emma:one-of disjunction-type="recognition" id="oneOf3">
                <emma:interpretation id="interp3" emma:lang="" emma:confidence="0">
                  <emma:literal>(0,0)</emma:literal>
                </emma:interpretation>
                <emma:interpretation id="interp4" emma:lang="" emma:confidence="0">
                  <emma:literal>(0.0)</emma:literal>
                </emma:interpretation>
                <emma:interpretation id="interp5" emma:lang="" emma:confidence="0">
                  <emma:literal>[0.0)</emma:literal>
                </emma:interpretation>
                <emma:interpretation id="interp6" emma:lang="" emma:confidence="0">
                  <emma:literal>{0.0)</emma:literal>
                </emma:interpretation>
                <emma:interpretation id="interp7" emma:lang="" emma:confidence="0">
                  <emma:literal>(0,o)</emma:literal>
                </emma:interpretation>
              </emma:one-of>
            </emma:emma>
          </inkml:annotationXML>
          <inkml:trace contextRef="#ctx0" brushRef="#br0" timeOffset="6739.2118">2040 1736 85 0,'0'0'39'16,"-33"-21"1"-16,4 34 0 16,-34-3-26-16,11 37-4 15,-21 9-2-15,5 24-2 16,-6 19-1-16,11 17-1 15,9 7-1-15,21 5-2 16,27-6-1-16,25-7 0 16,32-16 0-16,23-14-2 15,26-17-5-15,1-29-35 16,20-14 0-16,-7-23-1 0,-5-8-1 15</inkml:trace>
          <inkml:trace contextRef="#ctx0" brushRef="#br0" timeOffset="5148.009">2425 2080 68 0,'0'0'35'15,"0"0"2"-15,-31-25 0 0,31 25-20 16,-45 4-6-16,14 11-3 16,-14-1-2-16,2 13-2 15,-4 4-1-15,4 12 0 16,8 7-1-16,8 1-1 15,7 1 1-15,18-1-1 16,12-9 0-16,15-5 0 16,12-12 0-16,14-13-1 15,8-14 1-15,7-17-1 16,-1-8-1-16,-3-10 1 15,-5-8 0-15,-9-4 0 16,-12-7 0-16,-17-2-1 16,-11 0 0-16,-20 7 1 0,-9 6 0 15,-14 9 0-15,-10 6 0 16,-4 17 0-16,-2 11-2 15,4 12-1 1,12 19-6-16,6-4-30 0,21 6 0 16,10-2-1-16,17 2 0 15</inkml:trace>
          <inkml:trace contextRef="#ctx0" brushRef="#br0" timeOffset="5553.6097">2773 2492 87 0,'19'9'39'16,"-19"-9"1"-16,34 18 0 15,-34-18-22-15,13 19-6 16,-13-19-4-16,-8 39-2 16,-9-16-3-16,-3 7-1 15,-5-3-2-15,-1-2 0 16,3-2 0-16,2-7 0 15,3-5 0-15,18-11 0 0,0 0-4 16,0 0-37-16,27-36-1 16,5-1 0-16,14-2-2 15</inkml:trace>
          <inkml:trace contextRef="#ctx0" brushRef="#br0" timeOffset="5974.8104">3282 2160 75 0,'24'-8'35'16,"-24"8"2"-16,0 0-2 0,19 19-21 15,-19-19-4-15,-17 22-3 16,17-22-1-16,-20 36-1 15,5-14-1 1,5 9 0-16,0-2 0 0,8 4-1 16,4-4 0-16,10 0-1 15,7-5 0-15,15-7 0 16,9-5 0-16,9-8-1 15,9-12-2-15,3-4 2 16,1-5-1-16,-9-5 0 16,-9-5-1-16,-12-2 1 15,-13-2 0-15,-20-6-1 0,-18 4 1 16,-15 2 0-16,-16 0 0 15,-8 6-1 1,-5 5 1-16,-1 5 0 16,5 13-1-16,3 6-1 0,20 11-3 15,4-7-13-15,29 15-22 16,0-23-1-16,37 33 0 15,-6-25-1-15</inkml:trace>
          <inkml:trace contextRef="#ctx0" brushRef="#br0" timeOffset="6286.811">3736 1672 76 0,'27'-19'38'16,"-27"19"-1"-16,41 21 0 16,-16-11-15-16,14 38-11 15,-9 5-3-15,9 19-2 16,-6 9-1-16,0 20 1 15,-15 8-2-15,-10 5 0 16,-16 1-3-16,-10 4-1 16,-17-11 0-16,-16-3 0 15,-13-12 0-15,-12-23-4 16,13-2-37-16,-15-42-1 15,4-17-1-15,-12-22 0 16</inkml:trace>
        </inkml:traceGroup>
      </inkml:traceGroup>
    </inkml:traceGroup>
    <inkml:traceGroup>
      <inkml:annotationXML>
        <emma:emma xmlns:emma="http://www.w3.org/2003/04/emma" version="1.0">
          <emma:interpretation id="{2E398E9E-7C7F-4312-824C-6E0BBD8A0B31}" emma:medium="tactile" emma:mode="ink">
            <msink:context xmlns:msink="http://schemas.microsoft.com/ink/2010/main" type="paragraph" rotatedBoundingBox="28921,6729 32742,6476 32780,7048 28959,73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253A250-F5D9-4FE0-98D4-D8C0A93C8F5C}" emma:medium="tactile" emma:mode="ink">
              <msink:context xmlns:msink="http://schemas.microsoft.com/ink/2010/main" type="line" rotatedBoundingBox="28921,6729 32742,6476 32780,7048 28959,7300"/>
            </emma:interpretation>
          </emma:emma>
        </inkml:annotationXML>
        <inkml:traceGroup>
          <inkml:annotationXML>
            <emma:emma xmlns:emma="http://www.w3.org/2003/04/emma" version="1.0">
              <emma:interpretation id="{935F0D8C-E8A8-4E62-BC0B-AAE89110FAE5}" emma:medium="tactile" emma:mode="ink">
                <msink:context xmlns:msink="http://schemas.microsoft.com/ink/2010/main" type="inkWord" rotatedBoundingBox="28923,6760 31292,6603 31327,7141 28959,7297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815.6137">1968 3550 85 0,'0'0'36'16,"20"23"2"-16,-24-5-1 15,8 19-26-15,-18-2-3 16,8 17-3-16,-7 1-1 0,-3 9-2 15,0-2 0 1,-1-2-1-16,1-5-1 16,0-11 0-16,3-7 0 15,3-15 1-15,10-20-1 0,0 0 0 16,2-18 1-16,10-11-2 15,9-12 2-15,5-5-2 16,5-14 1-16,6-3 0 16,2-1 0-16,0 4-1 15,-2 10 1-15,-6 5 0 16,-5 10 1-16,-7 12 0 15,-19 23-1-15,18-4 1 16,-22 25 1-16,-2 14-1 16,-2 6 0-16,0 13 0 15,1 5 0-15,-1 3-1 16,4-2 1-16,4-2 0 15,0-13-2-15,2-10 2 0,2-12-1 16,-4-23 0-16,19 0 0 16,-9-19 0-16,6-10 0 15,3-14 0-15,7-4 0 16,3-11 0-16,2 2-1 15,2-1 2-15,-1 5-2 16,-3 5 2-16,-2 10-1 16,-7 8 0-16,-20 29 0 15,19-17 1-15,-19 17 0 16,-4 27-1-16,-5 0 1 15,-3 14 0-15,-2 4-1 16,1 9 1-16,-1-2-1 16,4 3 0-16,0-5 0 0,5-7 0 15,-1-8 0-15,6-10-1 16,0-25 1-16,2 22-1 15,-2-22-2 1,0 0-1-16,29-22-4 0,-29-3-32 16,23 0 1-16,-5-14-1 15,9 4-1-15</inkml:trace>
          <inkml:trace contextRef="#ctx0" brushRef="#br0" timeOffset="8174.4143">2630 3560 88 0,'0'0'37'0,"0"0"0"0,2 31 0 15,8 0-27 1,-16 0-2-16,10 14-3 16,-4 1-1-16,6 9-2 15,-2-1 0-15,7-3-1 0,3-7 0 16,6-5 0-16,1-12-1 15,8-11 1-15,3-14-1 16,1-12 1-16,2-9-1 16,-4-11 1-16,-3-6-1 15,-5-3 1-15,-5-10-1 16,-7 1 1-16,-7-1-1 15,-4 1 0-15,-4 3 0 16,-1 6 1-16,1 6-1 16,-6 6 0-16,10 27-1 15,-12-22-1-15,12 22-1 16,0 0-3-16,4 35-11 15,-4-35-23-15,18 26 2 0,-18-26-2 16,37 13 2-16</inkml:trace>
          <inkml:trace contextRef="#ctx0" brushRef="#br0" timeOffset="8580.015">3441 3548 85 0,'0'0'36'0,"0"0"2"16,4-17-2-16,-4 17-23 15,-36 0-5-15,9 7-2 16,-14-1-2-16,0 8-1 0,-2-1 0 16,6 9-1-16,6-5-1 15,11 3 0-15,16-1 0 16,18-1 0-16,13-3 0 15,14-1-1-15,10-1 1 16,4-5-1-16,3 2 0 16,-3-2 0-16,-10-1 0 15,-14 3 0-15,-11 0 0 16,-20-10 0-16,-2 25 0 15,-16-9 0-15,-11-1 0 16,-8 1 0-16,-4-1 0 16,-2-1 0-16,-2-3 0 15,2-3 0-15,4 0 0 0,6-6-1 16,9 2 0-16,5-6-2 15,19 2-2 1,0 0-10-16,0 0-24 16,29-25 0-16,4 13-1 0,-2-6 1 15</inkml:trace>
          <inkml:trace contextRef="#ctx0" brushRef="#br0" timeOffset="8814.0154">3546 3622 90 0,'0'0'39'0,"31"-21"-1"15,-5 7 0-15,27 6-27 16,-11-5-4-16,21 3-3 16,3-2-1-16,7 3 0 15,-5-1-2-15,-4 2 0 16,-9 0-2-16,-10 2 1 0,-12 5-3 15,-33 1-1-15,26 3-7 16,-46-1-27-16,20-2 0 16,-37 2-1-16,14 4 2 15</inkml:trace>
          <inkml:trace contextRef="#ctx0" brushRef="#br0" timeOffset="8990.6157">3976 3554 100 0,'-10'25'39'0,"-6"-3"0"16,7 14-4-16,-15-12-20 15,20 15-8-15,-11-4-1 16,7 5-2-16,2-5-1 15,0-2-2-15,6-5-2 16,2-9-2-16,12 2-4 0,-14-21-32 16,23 8-2-16,-3-21 0 15,13-1-1-15</inkml:trace>
        </inkml:traceGroup>
        <inkml:traceGroup>
          <inkml:annotationXML>
            <emma:emma xmlns:emma="http://www.w3.org/2003/04/emma" version="1.0">
              <emma:interpretation id="{CAF44D59-F4BA-43A4-BE06-FCCFAD8AF291}" emma:medium="tactile" emma:mode="ink">
                <msink:context xmlns:msink="http://schemas.microsoft.com/ink/2010/main" type="inkWord" rotatedBoundingBox="31769,6541 32742,6476 32780,7048 31807,7112"/>
              </emma:interpretation>
              <emma:one-of disjunction-type="recognition" id="oneOf5">
                <emma:interpretation id="interp9" emma:lang="" emma:confidence="0">
                  <emma:literal>(BE</emma:literal>
                </emma:interpretation>
                <emma:interpretation id="interp10" emma:lang="" emma:confidence="0">
                  <emma:literal>IBo</emma:literal>
                </emma:interpretation>
                <emma:interpretation id="interp11" emma:lang="" emma:confidence="0">
                  <emma:literal>(Boo</emma:literal>
                </emma:interpretation>
                <emma:interpretation id="interp12" emma:lang="" emma:confidence="0">
                  <emma:literal>(Boot</emma:literal>
                </emma:interpretation>
                <emma:interpretation id="interp13" emma:lang="" emma:confidence="0">
                  <emma:literal>{Bo</emma:literal>
                </emma:interpretation>
              </emma:one-of>
            </emma:emma>
          </inkml:annotationXML>
          <inkml:trace contextRef="#ctx0" brushRef="#br0" timeOffset="9687.617">4821 3513 93 0,'0'0'37'0,"8"29"1"0,-14-7 0 16,4 11-25-16,-13-4-7 15,7 6-2 1,-6 0-1-16,3 0-2 16,1-8 1-16,4 0-2 0,6-27 0 15,-14 25 0-15,14-25 0 16,0 0 0-16,6-23 0 15,4-4 0-15,2-4-1 16,-1-10 1-16,5-6-1 16,2-3 1-16,-3-3 0 15,1 1 1-15,-1 3-1 16,1 9 1-16,-4 7 0 0,1 9-1 15,-13 24 1 1,32-17 0-16,-11 23-1 16,5 7 1-16,-1 9-2 15,-2 3 1-15,-1 2 0 0,-8 4 0 16,-11-2 0-16,-10 2 0 15,-9-5 0-15,-11-1 0 16,-5-6 0-16,-7-3 0 16,2-5 0-16,2-1 0 15,6-6 1-15,5-2-1 16,24-2 1-16,-23-2 0 15,23 2-1-15,0 0 1 16,37-8 0-16,-6 8-1 16,2 4 0-16,7 6 0 15,-1 2 0-15,0 3 0 16,-2 6 1-16,-12 3-1 15,-9-1 1-15,-8 4 0 0,-16 0 0 16,-6 1 1-16,-13-3-1 16,-6-2 0-16,-8-3 0 15,0-3 0-15,-2-7-1 16,4-4 1-16,-3-8-1 15,7-6-2-15,8-4 0 16,2-7-2-16,25 19-5 16,-37-43-30-16,46 18-2 15,1-8 1-15,21 4 0 16</inkml:trace>
          <inkml:trace contextRef="#ctx0" brushRef="#br0" timeOffset="10108.8177">5288 3517 77 0,'0'0'40'15,"8"33"0"1,-8-4 1-16,-14-5-11 0,16 10-21 16,-23 3-2-16,13 0-2 15,0-2-1-15,14 0-2 16,4-8-2-16,9-3 0 15,9-9 0-15,5-3 0 16,8-10 0-16,-2-4 0 16,2-2-1-16,-8-6-3 15,0 3-2-15,-15-13-4 16,11 16-11-16,-31-15-19 0,2 19-1 15,-31-35 3 1,31 35 16-16,-55-29 10 16,30 15 8-16,-12 1 7 15,-6-11 14-15,16 13 20 0,3-3 1 16,24 14-1-16,-25-27-15 15,42 27-8-15,-17 0-7 16,32-14-2-16,-3 10-4 16,8 4 0-16,0 2-2 15,-4-4-1-15,2 12-3 16,-35-10-34-16,37-4 1 15,-37 4-1-15,12-17 1 16</inkml:trace>
          <inkml:trace contextRef="#ctx0" brushRef="#br0" timeOffset="10280.418">5300 3424 111 0,'-2'-31'39'0,"23"17"1"16,5-5-2-16,21 3-31 15,-2 3-4 1,7 3-2-16,1 10-6 0,-12-2-33 15,-4 6-1-15,-19-2-1 16,-18-2-1-16</inkml:trace>
        </inkml:traceGroup>
      </inkml:traceGroup>
    </inkml:traceGroup>
    <inkml:traceGroup>
      <inkml:annotationXML>
        <emma:emma xmlns:emma="http://www.w3.org/2003/04/emma" version="1.0">
          <emma:interpretation id="{9FAB09FA-F588-4ECD-82FB-C71716112ABB}" emma:medium="tactile" emma:mode="ink">
            <msink:context xmlns:msink="http://schemas.microsoft.com/ink/2010/main" type="paragraph" rotatedBoundingBox="28684,7952 32460,7602 32515,8186 28738,85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DF2286E-DE54-4F1A-B173-AD020FBC0850}" emma:medium="tactile" emma:mode="ink">
              <msink:context xmlns:msink="http://schemas.microsoft.com/ink/2010/main" type="line" rotatedBoundingBox="28684,7952 32460,7602 32515,8186 28738,8536"/>
            </emma:interpretation>
          </emma:emma>
        </inkml:annotationXML>
        <inkml:traceGroup>
          <inkml:annotationXML>
            <emma:emma xmlns:emma="http://www.w3.org/2003/04/emma" version="1.0">
              <emma:interpretation id="{E530572D-7D4A-4711-81B1-5B49ADEFF684}" emma:medium="tactile" emma:mode="ink">
                <msink:context xmlns:msink="http://schemas.microsoft.com/ink/2010/main" type="inkWord" rotatedBoundingBox="28684,7952 29567,7870 29613,8373 28730,8455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0951.2192">1630 5226 78 0,'0'0'37'0,"-7"29"0"15,7-29-1-15,0 0-28 16,0 0-3-16,17-4-2 15,-3-19-2-15,9-2 1 16,3-14-1-16,7-2 0 16,0-9 0-16,8-3 1 15,-4-3-1-15,6 2 1 16,-2 1 1-16,0 7-1 0,-6 5 0 15,-4 10 1-15,-7 7 0 16,-5 15-1-16,-19 9 0 16,22 13 0-16,-18 11 0 15,-8 11-1-15,2 5 0 16,0 11-1-16,0-1 1 15,0 5-1-15,2-1-1 16,-2-7-1-16,6-8-1 16,-6-14-4-16,16 2-26 15,-14-27-7-15,0 0-1 16,0 0 0-16</inkml:trace>
          <inkml:trace contextRef="#ctx0" brushRef="#br0" timeOffset="11169.6196">1910 4991 83 0,'0'0'39'15,"-18"6"0"-15,18-6-1 16,0 0-25-16,31 2-6 16,1-4-3-16,14 4-2 15,9-6-1-15,6 2-1 16,7 2-4-16,-9-13-18 15,7 5-17-15,-6-6 0 16,-1-3-1-16,-6-7 0 16</inkml:trace>
        </inkml:traceGroup>
        <inkml:traceGroup>
          <inkml:annotationXML>
            <emma:emma xmlns:emma="http://www.w3.org/2003/04/emma" version="1.0">
              <emma:interpretation id="{20CC2EFB-DD87-4AE2-B6C3-506B0721B310}" emma:medium="tactile" emma:mode="ink">
                <msink:context xmlns:msink="http://schemas.microsoft.com/ink/2010/main" type="inkWord" rotatedBoundingBox="30038,7860 32463,7635 32515,8186 30089,8411"/>
              </emma:interpretation>
              <emma:one-of disjunction-type="recognition" id="oneOf7">
                <emma:interpretation id="interp15" emma:lang="" emma:confidence="0">
                  <emma:literal>in</emma:literal>
                </emma:interpretation>
                <emma:interpretation id="interp16" emma:lang="" emma:confidence="0">
                  <emma:literal>in 7</emma:literal>
                </emma:interpretation>
                <emma:interpretation id="interp17" emma:lang="" emma:confidence="0">
                  <emma:literal>NW 7</emma:literal>
                </emma:interpretation>
                <emma:interpretation id="interp18" emma:lang="" emma:confidence="0">
                  <emma:literal>IN7</emma:literal>
                </emma:interpretation>
                <emma:interpretation id="interp19" emma:lang="" emma:confidence="0">
                  <emma:literal>In 7</emma:literal>
                </emma:interpretation>
              </emma:one-of>
            </emma:emma>
          </inkml:annotationXML>
          <inkml:trace contextRef="#ctx0" brushRef="#br0" timeOffset="12183.6214">4214 4614 85 0,'0'0'38'16,"-6"39"1"-16,-7-14 0 16,-3 26-23-16,-9-20-9 15,3 14-2-15,-5-6-2 16,3 1-1-16,1-5-1 15,3-4-3-15,7-5-2 16,13-26-7-16,0 0-29 16,0 0 1-16,7-22-1 15,11-13 0-15</inkml:trace>
          <inkml:trace contextRef="#ctx0" brushRef="#br0" timeOffset="12682.8222">4446 4657 93 0,'-19'37'40'15,"-8"2"-2"-15,5 11-2 16,-7-15-24-16,9 10-7 16,-3-10-1-16,13 0-3 15,4-10 1-15,8-5-2 16,-2-20 0-16,18 3 0 15,-18-3-2-15,29-33 1 16,-9 6-1-16,-1-8 1 16,5 0-1-16,-1-4 1 0,-2 5 0 15,1 1 0-15,-3 3 3 16,-3 9-2-16,-16 21 2 15,20-19-1 1,-20 19 2-16,0 0-1 0,-4 33 0 16,0-4-1-16,-4 4 1 15,8 6-1-15,0-3 0 16,6-2 0-16,8-3 0 15,3-8 0-15,5-8-1 16,9-9 1-16,-8-10 0 16,5-9-1-16,-7-9 0 15,3-5 1-15,-13-4-1 16,5-6 0-16,-10-4 0 0,0 3 0 15,-1 1 0 1,1 6 0-16,0 3-1 16,-2 7 0-16,-4 21 0 15,10-19-3-15,-10 19-1 0,0 0-11 16,23 4-23-16,-23-4 0 15,22 3 0-15,-22-3-1 16</inkml:trace>
          <inkml:trace contextRef="#ctx0" brushRef="#br0" timeOffset="12994.8228">4866 4587 73 0,'0'0'37'16,"0"0"0"-16,32-11 0 16,-11-1-13-16,20 14-16 15,-6-8-3-15,14 4-1 16,0-2-2-16,6 0 0 0,-5 0-2 15,-3-1 0-15,-4 1 0 16,-10-4-1-16,-7 6 0 16,-9-2-1-16,-17 4 1 15,0 0 0-15,0 0 0 16,-25 20 2-16,0-3 0 15,-3 8 2-15,-7 2-1 16,4 10 2-16,-6 2-1 16,5 8 0-16,-1-1 0 15,2 3-2-15,4-2-1 16,-1-7-5-16,21-1-34 15,-21-10-1-15,7-1 0 16,-14-11-2-16</inkml:trace>
          <inkml:trace contextRef="#ctx0" brushRef="#br0" timeOffset="11622.0204">3089 4778 84 0,'-4'33'39'0,"-9"0"-1"15,5 9 0-15,-4-11-22 16,4 20-12-16,-9-5 0 16,9 3-3-16,-4-10-1 15,4-8 0-15,2-8 0 16,6-23-1-16,0 0-1 15,-17-6 0-15,19-15 0 16,0-16 0-16,8-2-1 16,-3-11 1-16,7-3 0 15,4-3 1-15,3 2 1 16,3 1 1-16,-3 7 0 0,6 5 1 15,1 8 2-15,5 11-2 16,-2 11 1-16,4 11-1 16,0 6 0-16,-1 11-1 15,-1 4 0-15,-4 7 0 16,-9 3 1-16,-7 4-2 15,-13-2 2-15,-7 0-1 16,-17-2 1-16,-5-4-1 16,-10-4 1-16,-4-3-1 15,-2-7 0-15,4-5-1 16,4-4 0-16,7-8-2 15,11 0-1-15,19 4-4 16,2-29-32-16,6 4-2 0,17 2 2 16,4-9-2-16</inkml:trace>
          <inkml:trace contextRef="#ctx0" brushRef="#br0" timeOffset="11949.6209">3564 4725 90 0,'-4'21'38'0,"-2"1"-1"15,6 7 0-15,-4-6-29 16,10 12-3-16,2-6-2 16,11 0 0-16,5-1-1 0,7-5-1 15,0-6 0-15,4-7 0 16,0-8-1-16,-1-10 1 15,-5-5 0 1,-6-11-1-16,-5-3-1 0,-10-4 2 16,-8-4-2-16,-8 2 2 15,-10-2-2-15,-9 8 1 16,-6 4 0-16,-6 5-1 15,4 10 1-15,1 7 0 16,7 6-3-16,2-1-5 16,25-4-29-16,0 0-2 15,25 20 2-15,6-22-2 16</inkml:trace>
        </inkml:traceGroup>
      </inkml:traceGroup>
    </inkml:traceGroup>
    <inkml:traceGroup>
      <inkml:annotationXML>
        <emma:emma xmlns:emma="http://www.w3.org/2003/04/emma" version="1.0">
          <emma:interpretation id="{30CB0412-4631-4A17-A073-6FBAC51BA038}" emma:medium="tactile" emma:mode="ink">
            <msink:context xmlns:msink="http://schemas.microsoft.com/ink/2010/main" type="paragraph" rotatedBoundingBox="28815,8778 32748,8572 32778,9143 28845,93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9B311C-1D59-47CF-9138-D29B311FE29E}" emma:medium="tactile" emma:mode="ink">
              <msink:context xmlns:msink="http://schemas.microsoft.com/ink/2010/main" type="line" rotatedBoundingBox="28815,8778 32748,8572 32778,9143 28845,9349"/>
            </emma:interpretation>
          </emma:emma>
        </inkml:annotationXML>
        <inkml:traceGroup>
          <inkml:annotationXML>
            <emma:emma xmlns:emma="http://www.w3.org/2003/04/emma" version="1.0">
              <emma:interpretation id="{9982B2D0-D5A9-4FD6-BA5E-663E98E0FBCB}" emma:medium="tactile" emma:mode="ink">
                <msink:context xmlns:msink="http://schemas.microsoft.com/ink/2010/main" type="inkWord" rotatedBoundingBox="28815,8778 29953,8718 29982,9266 28844,9326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3572.0238">1943 5756 81 0,'-39'31'39'16,"-4"6"0"-16,-2 4-1 15,10 8-24-15,0-9-8 16,19 9-3-16,18-8-1 16,19-4-1-16,16-16 0 15,14-9-1-15,8-8 0 16,1-10 0-16,-1-10-1 0,-6-13 1 15,-6-4-1-15,-14-8 1 16,-14 2-1-16,-15-3 1 16,-12-5 0-16,-9 2 0 15,-9 3 0-15,-3 3-1 16,-2 8 0-16,0 2-2 15,7 17-3-15,-7-4-32 16,31 16 0-16,0 0-1 16,16-21 0-16</inkml:trace>
          <inkml:trace contextRef="#ctx0" brushRef="#br0" timeOffset="14024.4246">2417 5675 85 0,'18'33'38'0,"-12"-2"0"15,-4 15 0-15,-14-14-29 16,8 12-4-16,-6-3-2 15,3 0-1-15,-5-4-1 16,2-6-1-16,2-8 0 16,8-23 0-16,-19 21-1 15,19-21 0-15,-12-17 0 16,10-8 0-16,8-4 0 15,0-12-1-15,5 0 2 16,3-6-2-16,6 5 3 16,-1 3 0-16,-3 2 0 15,-1 14 1-15,-5 5 0 0,-10 18 1 16,0 0-1-16,24 31 1 15,-17-2-1 1,5 6 0-16,6 4-1 16,3 0 1-16,9-2-1 0,3-8-1 15,4-6 1-15,0-9-1 16,-2-10 1-16,-2-10-1 15,-5-10 0-15,-5-3 1 16,-5-10-1-16,-7-2 0 16,-5-8 0-16,-4 0 0 15,2-2 0-15,-2-3-2 16,2 5-2-16,-8-10-7 0,6 18-28 15,-4-4-2 1,4 16 1-16,-4-1-1 16</inkml:trace>
        </inkml:traceGroup>
        <inkml:traceGroup>
          <inkml:annotationXML>
            <emma:emma xmlns:emma="http://www.w3.org/2003/04/emma" version="1.0">
              <emma:interpretation id="{5E66D821-A422-466E-AD08-C095152C4CE7}" emma:medium="tactile" emma:mode="ink">
                <msink:context xmlns:msink="http://schemas.microsoft.com/ink/2010/main" type="inkWord" rotatedBoundingBox="30853,8706 32750,8607 32778,9143 30882,9243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4492.4254">3771 5636 80 0,'0'0'39'15,"-18"6"0"-15,18-6 0 16,24-6-20-16,15 12-10 15,4-8-4-15,19 2-2 16,10-6-1-16,12 4-1 16,-2-6 0-16,2 1-2 0,-7-3 0 15,-11-4-1-15,-11 5-1 16,-26-11-5-16,2 20-8 15,-39-21-18 1,8 21-5-16,-17-35 0 0,-3 21 2 16</inkml:trace>
          <inkml:trace contextRef="#ctx0" brushRef="#br0" timeOffset="14679.6257">4292 5517 86 0,'-29'35'37'0,"-4"0"1"16,5 18-3-16,-17-16-21 16,20 17-6-16,-8-5-3 15,7 1-1-15,5-5-2 16,7-6-1-16,3-8 0 0,9-12-2 15,2-19-1 1,23 10-3-16,8-12-6 16,-7-17-29-16,13-9 2 15,2-12-1-15,8-5 1 0</inkml:trace>
          <inkml:trace contextRef="#ctx0" brushRef="#br0" timeOffset="15054.0264">4566 5574 77 0,'0'0'37'15,"11"31"2"-15,-13 4-1 16,-21-18-19-16,5 28-12 15,-17 0-1-15,10 3-3 16,-5 1 0-16,5-5-2 16,0-5-1-16,3-8 0 15,9-7-1-15,13-24-1 16,0 0-1-16,0 0-1 15,0 0 0-15,-8-18-1 0,19 1 0 16,-3-7 1-16,6 7 1 16,-2-4 0-16,-1 1 3 15,-11 20 1-15,26-31 2 16,-7 23 1-16,-1-1-1 15,5 7 2-15,-1-6-1 16,5 8 0-16,2-2-2 16,3 4 1-16,1-2-2 15,0 2 0-15,-4-2 0 16,-1 0-2-16,-3 2 0 15,-3-6-2-15,-1 6-6 16,-21-2-29-16,18-24 1 16,-11-7-2-16,13-4 1 0</inkml:trace>
          <inkml:trace contextRef="#ctx0" brushRef="#br0" timeOffset="15272.4268">5050 5469 96 0,'-4'37'39'15,"-12"2"0"-15,1 13 0 16,-26-11-29-16,15 17-3 15,-5-2-2-15,2 1-1 16,-4-9-2-16,7-1 0 16,3-12-1-16,11-8-1 15,6-9-1-15,6-18-1 0,18 5-1 16,1-20-3-16,24 7-14 15,-10-25-20 1,16-2 1-16,-6-11-2 16,10 1 3-16</inkml:trace>
          <inkml:trace contextRef="#ctx0" brushRef="#br0" timeOffset="15476.2271">5208 5651 98 0,'-16'34'39'16,"1"-3"0"-16,-16-6 1 16,13 12-30-16,-9-10-4 15,17 6-1-15,2-8-2 16,12 0 0-16,-4-25-2 15,35 28-1-15,0-23 0 16,0-3-1-16,6 0-2 16,-3-9-1-16,1 9-6 15,-39-2-30-15,43-22 1 16,-30 5-1-16,-13 17 1 0</inkml:trace>
          <inkml:trace contextRef="#ctx0" brushRef="#br0" timeOffset="15662.4275">5214 5774 64 0,'-29'-2'37'16,"-1"-2"0"-16,30 4 1 15,-19-16-11-15,40 18-17 16,-21-2-4-16,51-9-3 16,-12 5-2-16,8-2-1 15,-2 4-2-15,-8-6-4 16,8 16-9-16,-22-16-23 15,-23 8 1-15,14-23-1 16,-14 23 1-16</inkml:trace>
          <inkml:trace contextRef="#ctx0" brushRef="#br0" timeOffset="15818.4277">5255 5525 96 0,'0'0'39'0,"-14"-31"-1"16,14 31 1-16,30-41-28 16,14 32-5-16,7-5-2 15,8 6-4-15,3 8-2 16,-11-9-12-16,2 18-24 15,-20-3-1-15,-13 6-1 16,-20-12-1-16</inkml:trace>
        </inkml:traceGroup>
      </inkml:traceGroup>
    </inkml:traceGroup>
    <inkml:traceGroup>
      <inkml:annotationXML>
        <emma:emma xmlns:emma="http://www.w3.org/2003/04/emma" version="1.0">
          <emma:interpretation id="{1BDDA851-31B8-48FA-89E6-A292B170D3DD}" emma:medium="tactile" emma:mode="ink">
            <msink:context xmlns:msink="http://schemas.microsoft.com/ink/2010/main" type="paragraph" rotatedBoundingBox="28543,9760 33498,9494 33603,11455 28648,117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03675A-25C3-4A8D-B467-40C8949669DB}" emma:medium="tactile" emma:mode="ink">
              <msink:context xmlns:msink="http://schemas.microsoft.com/ink/2010/main" type="line" rotatedBoundingBox="28558,9741 33259,9596 33283,10363 28582,10508"/>
            </emma:interpretation>
          </emma:emma>
        </inkml:annotationXML>
        <inkml:traceGroup>
          <inkml:annotationXML>
            <emma:emma xmlns:emma="http://www.w3.org/2003/04/emma" version="1.0">
              <emma:interpretation id="{B25E4C07-30E4-4E4E-87C5-22D27D593A60}" emma:medium="tactile" emma:mode="ink">
                <msink:context xmlns:msink="http://schemas.microsoft.com/ink/2010/main" type="inkWord" rotatedBoundingBox="28558,9741 33259,9596 33283,10363 28582,10508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6504.8289">1744 6729 63 0,'0'0'37'15,"-6"24"0"-15,-4 7 1 16,-25-12-23-16,15 32-5 16,-21-7-4-16,8 18 0 15,-4-7-2-15,6 3-1 16,3-5-1-16,9-7 1 15,7-9-1-15,12-10-1 16,10-7 0-16,13-11-1 16,9-3 0-16,7-8-1 0,8-2-2 15,-1-7-3-15,13 7-11 16,-10-14-23-16,-4-3 1 15,-16-6-1 1,0-2 0-16</inkml:trace>
          <inkml:trace contextRef="#ctx0" brushRef="#br0" timeOffset="16707.629">1761 6970 55 0,'-37'0'37'16,"6"4"1"-16,-2-4-1 16,13 12-11-16,-1-20-17 15,21 8-4-15,0 0-2 16,41-4-1-16,-2-2 0 0,6 0-2 15,9 3-1 1,-1-7-1-16,2 10-3 16,-16-16-7-16,8 14-25 15,-28-5-2-15,-19 7 1 0,4-24 0 16</inkml:trace>
          <inkml:trace contextRef="#ctx0" brushRef="#br0" timeOffset="16910.4297">1757 6727 63 0,'-25'-11'37'0,"7"3"0"15,1-6 0-15,17 14-21 16,0-27-7-16,27 14-4 16,2-5-2-16,18 5-2 15,6-1-1-15,8-2-1 16,5 11-3-16,-11-17-10 15,7 13-23-15,-13-5-1 0,-6 2 0 16,-8-1 1-16</inkml:trace>
          <inkml:trace contextRef="#ctx0" brushRef="#br0" timeOffset="17238.0301">2316 6619 62 0,'-26'46'35'0,"-5"9"1"15,4 7 0-15,-22-10-24 16,31 20-3-16,-3-14-4 15,15 5 0-15,6-13-3 16,20-11 1-16,9-12-2 16,18-15 1-16,6-14-1 0,7-8 0 15,3-11 0-15,-3-5 0 16,-5-9 0-16,-8-1 0 15,-14-9 0 1,-12 2-1-16,-13-7 1 0,-12 1 0 16,-11 1 0-16,-13 3 0 15,-3 6-1-15,-12 6 0 16,0 10-1-16,-2 5-2 15,12 20-6-15,-8-4-30 16,16 6 1-16,7 0-1 16,18-4-1-16</inkml:trace>
          <inkml:trace contextRef="#ctx0" brushRef="#br0" timeOffset="17487.6304">2324 6945 81 0,'13'27'39'0,"-1"-2"0"16,11 3 0-16,-13-11-30 16,18 14-2-16,-5-2-3 15,0 0-2-15,5-1 0 16,-7-5-1-16,-1-4-2 15,-20-19-1-15,33 28-3 0,-33-28-7 16,23-8-26 0,-17-10-1-16,6-5 1 15,-4-12-2-15</inkml:trace>
          <inkml:trace contextRef="#ctx0" brushRef="#br0" timeOffset="17799.6311">2773 6776 86 0,'10'31'38'16,"-10"-4"1"-16,2 12-2 15,-6-8-30-15,13 16-1 16,-3-4-3-16,10-1 0 16,-1-1-2-16,7-2 0 15,1-10 0-15,5-10 0 16,1-9-1-16,0-8 0 15,1-12 1-15,-5-7-1 16,-4-8 0-16,1-6 0 0,-8-8 1 16,-5-2-1-16,-3-4 0 15,-4 1 0-15,-2-5 0 16,-2 6 0-16,2 4-1 15,-4 6-1-15,8 10-2 16,-10-10-14-16,6 33-20 16,14-33-1-16,-14 33-1 15,31-23 1-15</inkml:trace>
          <inkml:trace contextRef="#ctx0" brushRef="#br0" timeOffset="18018.0314">3349 6611 60 0,'6'23'38'16,"-10"2"0"-16,0 16 0 15,-8-12-11 1,4 26-17-16,-11-5-5 16,5 10 0-16,-5-3-3 0,5-5 1 15,-4-9-2-15,5-6 0 16,3-12-2-16,10-25 0 15,-6 20-3-15,6-20-4 16,24-26-30-16,-13-5-2 16,15-6 1-16,-1-15-1 15</inkml:trace>
          <inkml:trace contextRef="#ctx0" brushRef="#br0" timeOffset="18298.8321">3607 6667 79 0,'2'22'38'16,"-10"1"1"-16,4 12-1 0,-25-12-25 15,25 24-5-15,-10-6-3 16,8 7-1-16,-2-7-2 16,8-2 0-16,0-8 0 15,4-8-1-15,-4-23 0 16,32 23 0-16,-9-21 0 15,4-2-1-15,3-4 0 16,-1-1-1-16,2 1 0 16,-4-6-3-16,5 8-1 15,-17-15-8-15,11 7-26 16,-11-9-1-16,7-5 1 15,-7-7-1-15</inkml:trace>
          <inkml:trace contextRef="#ctx0" brushRef="#br0" timeOffset="18579.6324">4124 6625 85 0,'-6'21'38'0,"0"16"0"16,-7-2 0-16,9 9-28 15,-18 3-4-15,11 7-1 16,-7-7-3-16,6 0 0 15,3-9-2-15,3-10-1 16,10-5-2-16,-4-23-5 16,25 0-30-16,-11-19-1 15,9-7 0-15,3-11 0 0</inkml:trace>
          <inkml:trace contextRef="#ctx0" brushRef="#br0" timeOffset="19110.0334">4372 6807 76 0,'-11'35'37'0,"-9"2"0"15,12 4-1-15,-25-14-25 16,23 14-5-16,-9-10-2 16,11-2-2-16,-2-6 0 15,10-23-1-15,-8 22 0 16,8-22-1-16,0 0 0 0,2-39 1 15,2 8-1 1,4-8 0-16,6-12 0 16,3-3 0-16,3-6 1 15,5 3-1-15,4 1 0 0,3 6 0 16,1 7 1-16,-4 10-1 15,2 13 0-15,-5 15 1 16,-1 8-1-16,-7 11 0 16,-5 5 0-16,-7 11 1 15,-8 5-1-15,-7 3 0 16,-11-1 0-16,-5 0 0 15,-3-6 0-15,-1-4 0 16,-4-5 0-16,7-7 0 16,3-11 1-16,23-4 0 15,-27 0-1-15,27 0 1 16,0 0 0-16,17-9-1 15,-17 9 1-15,39-4-1 0,-13 10 0 16,3-1 0-16,0 5 0 16,-1 8 0-16,-9 1 0 15,-3 4 0-15,-10 4 1 16,-6 1 0-16,-12 1-1 15,-6-2 1-15,-7-2 0 16,-4-5 0-16,-5-7-1 16,1-1 1-16,2-8-1 15,0-6 0-15,5-2-1 16,7-6 0-16,19 10-3 15,-20-39-5-15,38 18-29 16,-4-16-1-16,17 0 0 16,6-9 0-16</inkml:trace>
          <inkml:trace contextRef="#ctx0" brushRef="#br0" timeOffset="19656.0344">4812 6685 88 0,'4'29'38'15,"-16"4"-1"-15,8 13-6 16,-16-18-20-16,5 18-5 15,-13-7-3-15,7 4 0 16,-6-6-2-16,3-6 0 16,5-6-1-16,-1-11 0 15,20-14 0-15,-19 5 0 16,19-5 0-16,9-34 0 0,9 2-1 15,7-6 1 1,9-9 0-16,5-3-1 16,5-5 1-16,3 1-1 15,-2 5 1-15,0 6 0 0,-6 7 1 16,-8 8-1-16,-3 13 0 15,-9 11 0-15,-19 4 1 16,26 15 0-16,-26-15-1 16,2 41 1-16,-10-12-1 15,-2 2 1-15,-5 1 0 16,-1 1 0-16,-8-4-1 15,3 0 1-15,-4-6 1 16,5-5-1-16,1-9 0 16,19-9 1-16,-26 20-1 15,26-20 1-15,0 0 0 16,-14 17 0-16,14-17-1 15,10 22 1-15,-10-22-1 0,18 31 1 16,-18-31-1-16,25 31-1 16,-25-31 1-16,29 29 0 15,-29-29-1-15,22 23-1 16,-22-23 0-16,0 0-1 15,19 18-2-15,-19-18-3 16,0 0-33-16,16-35-1 16,-4 8 1-16,-6-10 0 15</inkml:trace>
          <inkml:trace contextRef="#ctx0" brushRef="#br0" timeOffset="19905.6348">5368 6525 88 0,'20'12'40'0,"-20"-12"0"15,11 43 0-15,-11-43-21 16,-15 46-12-16,-3-3-2 16,3 10-2-16,-9-1 0 15,1 2-1-15,-5-1-1 16,7-5-1-16,-1-5-1 15,3-12-1-15,9-6-2 16,10-25-2-16,-4 22-8 16,4-22-27-16,26-33 1 15,-11-2-1-15,13-4 1 0</inkml:trace>
          <inkml:trace contextRef="#ctx0" brushRef="#br0" timeOffset="20217.6354">5437 6656 93 0,'0'0'39'0,"11"19"0"16,-19 0-3-16,20 16-25 15,-25-4-4-15,13 10-2 16,-8 0-2-16,12 2-1 16,-2-6 0-16,7-4 0 15,3-8-2-15,2-6 1 16,5-9 0-16,1-10-1 15,5-8 1-15,-3-7-1 0,3-7 1 16,-5-5-1 0,1-8 0-16,1-2 0 15,-3-3 1-15,-3-3-1 16,-1 2 0-16,-3 0-1 0,2 4-1 15,-6 0-1-15,5 18-3 16,-15-14-13-16,2 33-22 16,6-25 1-16,-6 25 0 15,0 0 1-15</inkml:trace>
          <inkml:trace contextRef="#ctx0" brushRef="#br0" timeOffset="20748.0364">5810 6696 64 0,'0'37'37'15,"2"8"0"-15,-8-4 0 16,4 9-10-16,-12-17-18 15,10 8-3-15,-8-10-2 16,5 0-2-16,-3-8 0 0,4-5-1 16,6-18 0-16,0 0 0 15,0 0-1-15,0 0 0 16,6-41 0-16,8 8 0 15,7-6 0-15,-1-5 0 16,11-5 0-16,0 2 1 16,4 5-1-16,-6 5 1 15,1 8 0-15,-11 15 0 16,-19 14 0-16,0 0 0 15,8 27 0-15,-20 4 0 16,-7 6 0-16,3 4-1 16,-3 0 1-16,1-4-1 15,8-6 1-15,1-10-1 0,9-21 0 16,0 0 1-16,0 0 0 15,29-15 0 1,-10-14 0-16,11-6-1 16,-1-8 1-16,4-4-1 0,-2 6 1 15,-1 3-1-15,-3 7 1 16,-7 5-1-16,-20 26 1 15,19-9 0-15,-19 9 1 16,-4 44 0-16,-4-5 0 16,-1 10-1-16,-1 5-1 15,2 4 0-15,4 2 0 16,-2-5 0-16,6 1-2 15,-11-23-25-15,7 6-14 16,-12-16-2-16,-7-1 0 16,-16-9-2-16</inkml:trace>
        </inkml:traceGroup>
      </inkml:traceGroup>
      <inkml:traceGroup>
        <inkml:annotationXML>
          <emma:emma xmlns:emma="http://www.w3.org/2003/04/emma" version="1.0">
            <emma:interpretation id="{753C96D4-CD8C-448C-B695-1F00AAFFD306}" emma:medium="tactile" emma:mode="ink">
              <msink:context xmlns:msink="http://schemas.microsoft.com/ink/2010/main" type="line" rotatedBoundingBox="28739,11022 33566,10763 33603,11455 28776,11713"/>
            </emma:interpretation>
          </emma:emma>
        </inkml:annotationXML>
        <inkml:traceGroup>
          <inkml:annotationXML>
            <emma:emma xmlns:emma="http://www.w3.org/2003/04/emma" version="1.0">
              <emma:interpretation id="{DF5DFB07-06F3-4B46-A10F-CC724BDE59EA}" emma:medium="tactile" emma:mode="ink">
                <msink:context xmlns:msink="http://schemas.microsoft.com/ink/2010/main" type="inkWord" rotatedBoundingBox="28739,11022 32604,10814 32641,11506 28776,11713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2978.8403">2384 7862 60 0,'0'0'38'16,"0"0"-1"-16,0 0 0 16,0 0-19-16,0 0-9 15,47-14-4-15,-10 2-1 16,10 5-2-16,-4-5-1 15,0-2-2-15,-2 7 0 16,-10-5-3-16,2 12-3 0,-33 0-6 16,41 0-4-16,-41 0-2 15,0 0 0-15,0 0 2 16,20 25 7-16,-20-25 6 15,-4 31 6-15,8 4 8 16,-18-11 4-16,20 26 4 16,-25-15 0-16,19 29-1 15,-22-17-4-15,16 19-5 16,-5-12-2-16,9 2-2 15,0-7 0-15,9-8-1 16,5-10-1-16,10-8 0 16,3-11 0-16,6-10-1 15,1-6 0-15,1-8-1 0,-2-1 0 16,-2-7-1-16,-5 1 0 15,-7-5 0 1,-3 3 0-16,-4-4-1 16,-2 3 1-16,-3-3-1 0,1 2 1 15,-2 2 0-15,4-1 0 16,2 1 1-16,1-1 0 15,3 1-1-15,2 0 1 16,-3-1 1-16,1 3-1 16,-2 0 1-16,1 1 0 15,-13 18 0-15,20-31 0 16,-20 31 0-16,16-27 1 15,-16 27-1-15,13-27 0 16,-13 27-1-16,16-31 1 16,-16 31 0-16,14-32-1 15,-14 32 1-15,11-27 0 16,-11 27-1-16,0 0 1 0,0 0 1 16,0 0-1-16,0 0 1 15,6 37-1-15,-4 4 1 16,0 6 0-16,6 9-1 15,2 0 1-15,3 6-1 16,5-5 0-16,3-3-1 16,1-11 1-16,-3-6-1 15,1-8 0-15,-4-10-2 16,-1 1-1-16,-15-20-1 15,20 23-9-15,-20-23-29 16,0 0 1-16,-6-23-1 16,6 23 1-16</inkml:trace>
          <inkml:trace contextRef="#ctx0" brushRef="#br0" timeOffset="23181.6407">3017 8258 86 0,'0'0'39'0,"0"0"-1"16,0 0 0-16,0 0-31 15,39-6-3-15,-10 6-1 16,6-2-2-16,1 4-2 16,-5-6-4-16,10 8-29 15,-20-8-4-15,-3-2-1 16,-18 6 0-16</inkml:trace>
          <inkml:trace contextRef="#ctx0" brushRef="#br0" timeOffset="24024.0421">3392 7877 64 0,'0'0'37'0,"0"0"0"15,0 0-2-15,0 0-17 16,27-11-5-16,-3-3-4 16,24 8-3-16,3-6-1 15,12 5-1-15,3-5-2 16,1 4 0-16,-3-1 0 15,-5 1-2-15,-11 0-1 16,-12 2 0-16,-11 4-3 0,-25 2-2 16,19-2-9-1,-19 2-25-15,-21-15 0 16,-2-1 1-16,1 7 0 15</inkml:trace>
          <inkml:trace contextRef="#ctx0" brushRef="#br0" timeOffset="24226.8425">3771 7724 62 0,'-14'21'39'0,"8"14"-1"16,-4 0 1-16,8 19-10 15,-15-13-18-15,17 21-5 16,-8-1-2-16,6 1-1 16,0-2-1-16,2-8 0 15,-2-5-2-15,4-14 0 16,4-6-2-16,-6-27-1 15,14 20-2-15,-14-40-20 16,17 1-14-16,-1-20-2 16,7-10 1-16,3-15-1 0</inkml:trace>
          <inkml:trace contextRef="#ctx0" brushRef="#br0" timeOffset="24429.6429">4093 7782 102 0,'-6'29'40'15,"-4"14"0"-15,-9 0-10 16,23 11-23-16,-26 2-2 15,9 10-1-15,1-4-3 16,2-9 0-16,8-5-2 16,4-15-1-16,8-5-2 15,-10-28-4-15,25 21-8 16,-25-21-23-16,30-33-1 0,-17 0 1 15,5-8 1-15</inkml:trace>
          <inkml:trace contextRef="#ctx0" brushRef="#br0" timeOffset="21762.0382">1835 7912 65 0,'14'29'38'0,"-14"6"-1"16,-8 6 0-16,8 15-24 15,-23-7-5-15,9 17-2 16,-7-4-3-16,-1 2-1 0,3-9-1 15,1-11 0 1,2-11-1-16,3-8 1 16,13-25-1-16,-20 14 0 15,20-14 1-15,-10-31-1 0,14 2 0 16,4-12-1-16,6-9 1 15,5-11-1-15,9-10 1 16,3-5-1-16,4 2 1 16,4 2-1-16,0 8 1 15,0 10 0-15,0 17 0 16,-5 17 0-16,-5 16 0 15,-6 20 0-15,-5 11 0 16,-6 12 0-16,-8 4 0 16,-8 5 0-16,-8-3 0 15,-8 0 0-15,-7-3 0 16,-6-9 1-16,0-9-1 15,1-7 2-15,-1-7-1 0,6-6 1 16,5-2-1-16,22-2 1 16,0 0-1-16,0 0 1 15,0 0 0-15,28 15-1 16,-3 1 1-16,-1 3-1 15,3 3 0-15,-4 3 0 16,-3 4-1-16,-3 0 1 16,-3-2-1-16,-6-3 1 15,-2-3-2-15,-6-21 0 16,6 29-1-16,-6-29-1 15,0 0-4-15,11-23-11 16,-5 5-22-16,4-15-1 16,9-9 2-16,3-15-2 0</inkml:trace>
          <inkml:trace contextRef="#ctx0" brushRef="#br0" timeOffset="21980.4386">2324 7986 80 0,'-10'37'38'15,"2"11"2"-15,-10-1-2 16,17 5-28-16,-11-7-3 15,16 4-3-15,0-7 0 16,13-5-1-16,1-8-1 16,7-5-1-16,4-9-1 15,3-7 0-15,-1-4-3 16,-6-10-1-16,7 6-6 0,-32 0-30 15,23-35 0 1,-17 6 0-16,-2-2 0 16</inkml:trace>
          <inkml:trace contextRef="#ctx0" brushRef="#br0" timeOffset="22183.2389">2367 8112 53 0,'-30'6'36'0,"11"6"1"16,-1-5 0-16,16 15-14 15,4-22-12-15,0 0-5 16,35 15-1-16,1-9-2 15,1-6-1-15,6 0 0 0,0-2-1 16,-4-2-2 0,-6 0 0-16,-10-5-3 15,1 7-4-15,-26-16-20 16,2 18-11-16,-2-33 1 0,-4 8 0 15</inkml:trace>
          <inkml:trace contextRef="#ctx0" brushRef="#br0" timeOffset="24726.0434">4208 7970 82 0,'0'0'37'15,"-2"35"0"-15,-4-2 1 16,-15-5-29-16,23 12-3 16,0-5-2-16,17 4-1 15,9-6-1-15,11-4-1 16,4-5 0-16,4-7 0 15,3-7 0-15,-5-6-1 0,-6-8 0 16,-15-6 0-16,-24 10 1 16,17-35-1-16,-24 10 0 15,-9-6 0 1,-8-6 1-16,-1-6-1 0,-4-3 0 15,-1-1 0-15,3 2 0 16,4 3-1-16,5 7-1 16,1 4-2-16,17 31-7 15,-6-26-28-15,6 26 1 16,0 0-1-16,33-19 0 15</inkml:trace>
          <inkml:trace contextRef="#ctx0" brushRef="#br0" timeOffset="25256.4443">4663 7788 71 0,'12'31'37'0,"-6"8"1"0,-2 15-1 16,-8-17-20-16,6 27-10 15,-18-6-3-15,10 3-1 16,-3-3-1-16,3-10-1 15,0-7 0-15,4-16 0 16,2-25-1-16,-2 18 0 16,2-18 0-16,6-29 0 15,-2 0 0-15,2-12 0 16,1-12 0-16,7-1 1 15,-4-6-1-15,9 4 0 16,-3 1 1-16,0 7 0 16,-7 9-1-16,5 15 1 15,-14 24 0-15,18-5 0 0,-11 22-1 16,-3 14 0-16,6 12 1 15,0 4-1-15,9 3 1 16,-3 1-1-16,5-3 0 16,1-7 1-16,3-6-1 15,-5-12 0-15,1-9 0 16,-3-8 1-16,-18-6-1 15,23-14 0-15,-15-5 1 16,-6-5-1-16,0-5 1 16,-2-2-1-16,-2-8 0 15,0-4 1-15,2 5-1 16,2-3 0-16,0 8-1 15,0 0-1-15,4 15-2 0,-8-11-14 16,2 29-21-16,17-17 0 16,-17 17-1-16,30-8 1 15</inkml:trace>
          <inkml:trace contextRef="#ctx0" brushRef="#br0" timeOffset="25646.445">5464 7749 73 0,'0'0'36'16,"0"0"0"-16,0 0 0 16,-33-21-23-16,15 28-4 0,-17-7-4 15,4 12-1 1,-2-2 0-16,1 5-2 15,7 3 0-15,5 3 0 16,9 2-1-16,13 3 0 0,3 3-1 16,15 2 1-16,0 2-1 15,7 2 1-15,-2-4-1 16,-3 6 1-16,-5-4 0 15,-5 2 0-15,-8-8 0 16,-6 0 0-16,-10-3 0 16,-5-5 0-16,-7-4 0 15,-1-5 0-15,-4-4-1 16,-3-4 1-16,-1-4-2 15,0-2 0-15,9-4-2 16,-1-7-1-16,25 15-5 16,-23-31-30-16,34 2 0 15,5-10-1-15,15-2 1 0</inkml:trace>
          <inkml:trace contextRef="#ctx0" brushRef="#br0" timeOffset="25864.8454">5472 7819 76 0,'23'6'37'0,"-23"-6"1"16,10 27-1-16,-4 6-20 15,-14-14-10-15,14 14-2 16,-10 2-1-16,4 4-2 16,-10 2 0-16,4-2-1 15,-5-2 0-15,1-8-2 16,-4-2 0-16,2-8-1 0,12-19-2 15,-17 16-4-15,17-16-15 16,0 0-16-16,0 0 1 16,17-33 0-1,-7 14 1-15</inkml:trace>
        </inkml:traceGroup>
        <inkml:traceGroup>
          <inkml:annotationXML>
            <emma:emma xmlns:emma="http://www.w3.org/2003/04/emma" version="1.0">
              <emma:interpretation id="{59A27693-C7ED-4588-8F95-F2A329385AEE}" emma:medium="tactile" emma:mode="ink">
                <msink:context xmlns:msink="http://schemas.microsoft.com/ink/2010/main" type="inkWord" rotatedBoundingBox="32551,10856 33568,10801 33602,11440 32585,11494"/>
              </emma:interpretation>
              <emma:one-of disjunction-type="recognition" id="oneOf12">
                <emma:interpretation id="interp24" emma:lang="" emma:confidence="0">
                  <emma:literal>HP</emma:literal>
                </emma:interpretation>
                <emma:interpretation id="interp25" emma:lang="" emma:confidence="0">
                  <emma:literal>tip</emma:literal>
                </emma:interpretation>
                <emma:interpretation id="interp26" emma:lang="" emma:confidence="0">
                  <emma:literal>His</emma:literal>
                </emma:interpretation>
                <emma:interpretation id="interp27" emma:lang="" emma:confidence="0">
                  <emma:literal>HD</emma:literal>
                </emma:interpretation>
                <emma:interpretation id="interp28" emma:lang="" emma:confidence="0">
                  <emma:literal>Hip</emma:literal>
                </emma:interpretation>
              </emma:one-of>
            </emma:emma>
          </inkml:annotationXML>
          <inkml:trace contextRef="#ctx0" brushRef="#br0" timeOffset="26083.2458">5466 8077 66 0,'0'0'36'16,"0"0"1"-16,0 0 0 15,27-2-19-15,-27 2-7 16,26-7-5-16,-26 7-2 15,43-4-1-15,-16 4-2 16,2 0 0-16,-1 0 0 0,-3 2-1 16,-2-2 1-16,-5-2-2 15,-18 2 0 1,23-6-3-16,-23 6-6 15,0 0-27-15,10-24-1 0,-10-3 0 16,6-2 0-16</inkml:trace>
          <inkml:trace contextRef="#ctx0" brushRef="#br0" timeOffset="26301.6461">5801 7751 84 0,'0'0'38'0,"0"0"0"16,0 0 1-16,21 41-25 15,-31-20-5-15,7 22-3 16,-11 3-1-16,0 11-1 15,-4 1-1-15,2 2 0 16,-2-5-1-16,2-7-1 16,2-5-1-16,4-14-1 0,8-8-1 15,2-21-1-15,0 0-5 16,0 0-33-16,30-25 1 15,-8-16-2-15,10-5 1 16</inkml:trace>
          <inkml:trace contextRef="#ctx0" brushRef="#br0" timeOffset="26551.2466">6085 7807 95 0,'-2'29'38'0,"-12"4"0"15,8 20-2-15,-21-18-27 16,19 19-3-16,-13-7-2 0,3 1-2 15,5-5-1-15,-3-8-2 16,6-8-2-16,10-27-6 16,0 0-28-16,0 0-1 15,22-8 0-15,-7-19-1 16</inkml:trace>
          <inkml:trace contextRef="#ctx0" brushRef="#br0" timeOffset="26956.8473">6171 7959 79 0,'-4'25'36'0,"2"10"0"16,-6-8 0-16,12 16-25 0,-20-12-2 16,15 8-3-1,-9-8-3-15,6 0 0 16,-2-10-1-16,6-21-1 15,-2 18 0-15,2-18-1 0,0 0 1 16,8-37-1-16,-4 6 0 16,2-6 0-16,-2-12 1 15,3-3-1-15,1-8 1 16,2-2 0-16,0-4 1 15,3 3 0-15,3 7 1 16,2 8-1-16,5 9 1 16,0 10-1-16,7 11 0 15,-3 14-1-15,4 10 0 16,1 8-1-16,-3 7-1 15,-6 4 1-15,-5 6 0 16,-12 0 0-16,-10 0 0 0,-8-3 1 16,-11-5 0-16,-9-6-1 15,-1-5 1-15,-2-8 0 16,2 0-2-16,4-8-1 15,11 10-12-15,-3-22-26 16,13-3-1-16,-4-5-1 16,8-1-1-16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4:11:06.18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6D315C0-FF44-4E51-ABEE-FEE3AC8934B0}" emma:medium="tactile" emma:mode="ink">
          <msink:context xmlns:msink="http://schemas.microsoft.com/ink/2010/main" type="writingRegion" rotatedBoundingBox="4616,13940 9341,13914 9345,14617 4620,14643"/>
        </emma:interpretation>
      </emma:emma>
    </inkml:annotationXML>
    <inkml:traceGroup>
      <inkml:annotationXML>
        <emma:emma xmlns:emma="http://www.w3.org/2003/04/emma" version="1.0">
          <emma:interpretation id="{B65A45F5-0FB9-415C-8F4C-ABBB7165B160}" emma:medium="tactile" emma:mode="ink">
            <msink:context xmlns:msink="http://schemas.microsoft.com/ink/2010/main" type="paragraph" rotatedBoundingBox="4616,13940 9341,13914 9345,14617 4620,146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EB9F7C-2551-49BF-A1D2-3EB750AFDC65}" emma:medium="tactile" emma:mode="ink">
              <msink:context xmlns:msink="http://schemas.microsoft.com/ink/2010/main" type="line" rotatedBoundingBox="4616,13940 9341,13914 9345,14617 4620,14643"/>
            </emma:interpretation>
          </emma:emma>
        </inkml:annotationXML>
        <inkml:traceGroup>
          <inkml:annotationXML>
            <emma:emma xmlns:emma="http://www.w3.org/2003/04/emma" version="1.0">
              <emma:interpretation id="{7B2C0534-BE7C-419F-8648-E2523C419755}" emma:medium="tactile" emma:mode="ink">
                <msink:context xmlns:msink="http://schemas.microsoft.com/ink/2010/main" type="inkWord" rotatedBoundingBox="4616,13940 5660,13934 5664,14613 4620,146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306-4 55 0,'0'0'37'0,"-6"29"1"15,-7-12-1-15,15 13-22 16,-33-6-4-16,11 16-3 15,-9 0-2-15,1 11 0 16,-1-2-1-16,4 6-2 16,-1-2 1-16,3 1-2 15,1-4 1-15,7-3-2 16,-1-9 1-16,8-4-1 15,-1-6 0-15,5-7 0 16,4-21-1-16,-4 20 0 0,4-20 0 16,0 0 0-16,0 0-2 15,0 0 0-15,21-22-2 16,-21 22-4-16,33-17-9 15,-15-4-24-15,9 4 1 16,-1-9-1-16,7 3 0 16</inkml:trace>
          <inkml:trace contextRef="#ctx0" brushRef="#br0" timeOffset="577.201">963 210 31 0,'0'0'36'15,"19"-15"-1"-15,-19 15 2 16,2-23-12-16,-2 23-13 15,0 0-3-15,-27-9-2 16,-1 7-1-16,1 9-2 16,-12 1 0-16,-2 3-2 15,-6 4 0-15,0 0 0 16,0 2-1-16,8-2 1 15,4 1-1-15,12-3 1 0,5-2-1 16,18-11 0 0,0 19 0-16,0-19 0 15,43 13 0-15,-10-9-1 16,12 2 1-16,6 1-1 0,8-3 1 15,-5 5-1-15,1 5 1 16,-4 3-1-16,-12 0 1 16,-12 5 0-16,-11 3 0 15,-12 0 0-15,-14 3 0 16,-10-2 0-16,-11-3 0 15,-8-2 1-15,0-4-1 16,-2-2 0-16,-2-8-1 16,4-1 1-16,-2-4 0 15,12-4-1-15,3 2 1 16,9-4-1-16,17 4 0 15,-22-7-1-15,22 7-1 16,0 0-1-16,0 0-6 0,0 0-32 16,0 0-2-16,0 0 0 15,20 7-1-15</inkml:trace>
        </inkml:traceGroup>
        <inkml:traceGroup>
          <inkml:annotationXML>
            <emma:emma xmlns:emma="http://www.w3.org/2003/04/emma" version="1.0">
              <emma:interpretation id="{62DE85AB-663E-4C8A-B3CC-624C6614BEEC}" emma:medium="tactile" emma:mode="ink">
                <msink:context xmlns:msink="http://schemas.microsoft.com/ink/2010/main" type="inkWord" rotatedBoundingBox="7408,14018 9342,14008 9345,14617 7411,1462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03.6063">2859 172 59 0,'0'0'38'15,"-29"13"-1"-15,29-13 1 16,-28 10-24-16,28-10-5 15,-13 24-4-15,13-24-1 16,25 23-1-16,10-17-1 16,12-3-1-16,13-3 0 15,9-3 0-15,9-1-1 16,-2-2 0-16,-4 0-1 15,3 3-1-15,-19-3-1 16,-5 6-1-16,-24-8-4 0,1 16-7 16,-28-8-24-16,0 0 2 15,0 0-1 1,-30-21 2-16</inkml:trace>
          <inkml:trace contextRef="#ctx0" brushRef="#br0" timeOffset="3806.4066">3314 214 66 0,'-18'26'38'0,"-7"6"-2"15,-2 6 2-15,-18-4-27 16,6 17-5-16,-4-6-1 16,7 6-2-16,-3-3 0 15,12-3-1-15,2-9-1 16,11-8-2-16,12-7-1 15,2-21-3-15,35 15-7 16,-9-28-26-16,18-12 0 16,5-16-1-16,12-8 1 0</inkml:trace>
          <inkml:trace contextRef="#ctx0" brushRef="#br0" timeOffset="4212.0072">3759 216 75 0,'-12'29'37'0,"-21"1"-1"16,-10-9-9-16,2 21-20 15,-10-5-2-15,10 3-3 16,0-4 1-16,12-3-2 16,4-9-2-16,11-4-1 15,14-20-1-15,-12 19-2 16,12-19 0-16,0 0-2 0,0 0 1 15,16-21 1-15,-16 21 0 16,8-18 4-16,-8 18 1 16,0 0 2-16,8-19 3 15,-8 19 0-15,0 0 1 16,29-5 0-16,-29 5 0 15,41-8-2-15,-16 2 0 16,10 6-2-16,-1-4 1 16,5 2-2-16,-4 1 1 15,0 1-2-15,-4 0 1 16,-5 0-1-16,-3 0-2 15,-23 0 0-15,31 1-2 0,-31-1-7 16,18-15-26-16,-18 15 1 16,10-34 0-16,-3 5-1 15</inkml:trace>
          <inkml:trace contextRef="#ctx0" brushRef="#br0" timeOffset="4430.4074">4158 86 50 0,'17'27'38'16,"-21"2"-2"-16,-9 7 1 15,-11-11-18-15,-1 28-10 16,-18-7-1-16,8 13-3 16,-6-7-1-16,3 1-2 0,1-7 0 15,8-6-2 1,10-11-1-16,19-29-3 15,-2 29-4-15,2-29-18 16,23-29-12-16,6-3 0 0,14-11-1 16,4-4 1-16</inkml:trace>
          <inkml:trace contextRef="#ctx0" brushRef="#br0" timeOffset="4633.2081">4325 235 62 0,'4'25'37'16,"-21"2"1"-16,-13 1-1 15,7 13-24-15,-18-7-4 16,14 10-3-16,-3-4-1 15,13 4-2-15,5-10-1 16,20-5-1-16,13-4-1 16,11-8 0-16,13-7-2 15,-1-10-2-15,17 3-4 0,-22-18-30 16,16 2-1-16,-18-12 1 15,-4 2 0-15</inkml:trace>
          <inkml:trace contextRef="#ctx0" brushRef="#br0" timeOffset="4836.0084">4341 417 55 0,'-29'2'36'0,"7"1"-1"16,22-3 0-16,0 0-22 15,0 0-4-15,20-3-4 16,9-3-2-16,14 2-2 15,6-2-2-15,0-3-2 0,3 9-5 16,-18-8-27-16,3 2-1 16,-14-7 0-16,-23 13-2 15</inkml:trace>
          <inkml:trace contextRef="#ctx0" brushRef="#br0" timeOffset="5023.2086">4394 224 48 0,'0'0'36'15,"0"0"1"-15,2-17-1 16,17 17-16-16,-5-20-10 16,23 11-5-16,0-8-1 0,8 1-4 15,2 7-4 1,-16-5-33-16,6-5 1 15,-3 2-3-15,-9-4 2 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4:16:37.43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6792E38-5679-4375-BC19-3CF26A49F2AF}" emma:medium="tactile" emma:mode="ink">
          <msink:context xmlns:msink="http://schemas.microsoft.com/ink/2010/main" type="writingRegion" rotatedBoundingBox="12101,9441 30743,8331 31271,17212 12630,18322"/>
        </emma:interpretation>
      </emma:emma>
    </inkml:annotationXML>
    <inkml:traceGroup>
      <inkml:annotationXML>
        <emma:emma xmlns:emma="http://www.w3.org/2003/04/emma" version="1.0">
          <emma:interpretation id="{3A6398C9-955A-4055-8628-0937F9449284}" emma:medium="tactile" emma:mode="ink">
            <msink:context xmlns:msink="http://schemas.microsoft.com/ink/2010/main" type="paragraph" rotatedBoundingBox="12535,9415 30744,8347 30991,12556 12782,136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2653DB-EE7F-41D2-999E-F2F6AB65C6D8}" emma:medium="tactile" emma:mode="ink">
              <msink:context xmlns:msink="http://schemas.microsoft.com/ink/2010/main" type="inkBullet" rotatedBoundingBox="12541,9413 13227,9377 13311,10977 12625,11013"/>
            </emma:interpretation>
          </emma:emma>
        </inkml:annotationXML>
        <inkml:trace contextRef="#ctx0" brushRef="#br0">10042-133 31 0,'0'0'36'0,"0"0"2"16,0 0 0-16,0 0-18 15,0 0-6-15,2 37-3 16,-16-20-3-16,4 14-2 15,-5-3-1-15,-1 5-2 16,-1 0 0-16,1 0-1 16,0-4-1-16,10-4 0 15,1-1 0-15,5-24-1 0,7 29 0 16,-7-29-1-16,28 13-2 15,-11-15-1-15,9 6-7 16,-26-4-30-16,37-21 0 16,-22 1-1-16,5 1 2 15</inkml:trace>
        <inkml:trace contextRef="#ctx0" brushRef="#br0" timeOffset="374.4006">10155-767 39 0,'2'-21'37'15,"-2"21"2"-15,0 0-2 16,10-28-17-16,3 56-8 15,-9 3-4-15,24 27 0 16,-1 12-3-16,20 25 0 16,0 8-1-16,9 14 0 15,-1 6-1-15,4 3-1 16,-12-2 0-16,-4-5 0 15,-20-12-1-15,-11-14 1 16,-22-11-1-16,0-14 0 16,-17-12-1-16,-4-13 0 0,-1-12-1 15,1-7 0-15,8-9-2 16,1-3-1-1,16 5-2-15,6-17-33 16,-2 22-4-16,2-22 1 0,32 25-1 16</inkml:trace>
      </inkml:traceGroup>
      <inkml:traceGroup>
        <inkml:annotationXML>
          <emma:emma xmlns:emma="http://www.w3.org/2003/04/emma" version="1.0">
            <emma:interpretation id="{0654453D-C1EA-43C3-90D8-C99D84A531A2}" emma:medium="tactile" emma:mode="ink">
              <msink:context xmlns:msink="http://schemas.microsoft.com/ink/2010/main" type="line" rotatedBoundingBox="14643,9754 30778,8910 30829,9878 14694,10722"/>
            </emma:interpretation>
          </emma:emma>
        </inkml:annotationXML>
        <inkml:traceGroup>
          <inkml:annotationXML>
            <emma:emma xmlns:emma="http://www.w3.org/2003/04/emma" version="1.0">
              <emma:interpretation id="{BC962C80-773B-4175-B24E-47FB53808A33}" emma:medium="tactile" emma:mode="ink">
                <msink:context xmlns:msink="http://schemas.microsoft.com/ink/2010/main" type="inkWord" rotatedBoundingBox="14643,9754 16070,9679 16121,10647 14694,107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887.603">12536-489 66 0,'0'33'40'0,"-28"6"-1"16,1 21 0-16,-22 6-31 16,0 20-2-16,-5 7-1 0,1 12-2 15,0 2-1-15,4-6 0 16,6-7-1-16,4-19-2 15,10-12-1-15,6-21-2 16,15-9-6-16,8-33-30 16,-2-21-1-16,19-22 1 15,13-17-1-15</inkml:trace>
          <inkml:trace contextRef="#ctx0" brushRef="#br0" timeOffset="1669.203">12038-343 44 0,'0'0'37'15,"19"-6"1"-15,-19 6-9 16,0 0-11-16,28 4-4 15,-28-4-3-15,21 16-3 16,-21-16-1-16,24 44-1 0,-15-11-2 16,1 6-1-16,-2 6 0 15,-4 0-1-15,0 1-1 16,2-3 0-16,-3-4-1 15,3-8 0-15,-2-6-2 16,-4-25 0-16,18 22-2 16,-18-22-3-16,31-8-9 15,-17-19-26-15,5-8 0 16,-5-14 0-16,9-5 1 15</inkml:trace>
          <inkml:trace contextRef="#ctx0" brushRef="#br0" timeOffset="2199.6039">12700-368 72 0,'-4'33'40'0,"-22"4"-1"15,-1 21-9-15,-16-6-23 16,6 18-2-16,2 0-2 16,17 0 0-16,7-7-2 15,15-9 1-15,9-9-1 16,11-16-1-16,11-10 0 15,2-15-1-15,8-11 1 16,-12-11 0-16,4-11-1 16,-13-8 1-16,-3-6-1 15,-13-2 1-15,-10-3 0 16,-10 3-1-16,-11 2 1 15,-3 8 0-15,-3 10-2 0,-2 6-2 16,13 23-10-16,18-4-25 16,-17-8 1-16,17 8-2 15,31-10 0-15</inkml:trace>
          <inkml:trace contextRef="#ctx0" brushRef="#br0" timeOffset="2464.8044">13098-364 55 0,'0'0'39'0,"-6"38"1"15,-7-5 0-15,1 28-25 16,-6-13-9-16,16 13-1 16,6-3-2-16,12-4-1 0,5-5-1 15,9-10 0-15,5-14 0 16,4-11-1-1,0-12 1-15,-6-10-1 16,0-12 0-16,-9-3 0 0,-5-8 0 16,-7-2 1-16,-2-4-2 15,-4-4-1-15,5 8-5 16,-9-13-33-16,12-3 0 15,-2 0-1-15,1 3 0 16</inkml:trace>
        </inkml:traceGroup>
        <inkml:traceGroup>
          <inkml:annotationXML>
            <emma:emma xmlns:emma="http://www.w3.org/2003/04/emma" version="1.0">
              <emma:interpretation id="{121626BA-76B6-4700-B423-E3D2E482CEE8}" emma:medium="tactile" emma:mode="ink">
                <msink:context xmlns:msink="http://schemas.microsoft.com/ink/2010/main" type="inkWord" rotatedBoundingBox="17263,9734 19467,9619 19498,10199 17294,103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29.2057">14672-394 68 0,'0'0'38'15,"2"41"0"-15,-6-23-14 16,8 30-12-16,-18-7-5 16,9 16-2-16,-9 1-1 15,8-2-1-15,0-3-1 16,4-9 0-16,6-9-1 15,10-9-1-15,5-13 1 16,7-11-1-16,5-11 1 0,4-11-1 16,2-13 0-16,0-6 0 15,-3-6 0-15,-3 1 0 16,-4-1 0-16,-7 6 0 15,-7 6 1 1,-9 14-1-16,-4 19 0 0,0 0 1 16,-11 19-1-16,5 8 1 15,8 8 0-15,4 4-1 16,7 0 0-16,11-2 1 15,5-8-1-15,8-7 1 16,6-13-1-16,-4-5 0 16,0-12 0-16,-6-7 1 15,-3-8-1-15,-7-9 0 0,-1-5 1 16,-7-3-1-16,-1-1 0 15,-2-2 0 1,-1 6-2-16,-5 0-1 16,6 18-3-16,-10-12-10 0,-2 31-24 15,15-26-1-15,-15 26 1 16,0 0-1-16</inkml:trace>
          <inkml:trace contextRef="#ctx0" brushRef="#br0" timeOffset="3494.4062">15604-466 56 0,'10'24'38'15,"-9"-1"1"-15,-1 0 1 16,10 20-28-16,-23-6-4 0,7 16-1 15,-8-1-3-15,4 3 0 16,-5-1-1-16,-1-9-2 16,2-6 0-16,3-16-2 15,11-23-1-15,0 0-1 16,0 0-2-16,6-33-14 15,15-4-22-15,4-19 1 16,11-3-1-16,3-5 1 16</inkml:trace>
          <inkml:trace contextRef="#ctx0" brushRef="#br0" timeOffset="3775.2067">15981-528 66 0,'13'18'40'0,"-22"3"0"16,1 10 1-16,-20-7-31 15,17 22-3-15,-9-7-2 16,8 8-1-16,-3-4-1 15,7-7 0-15,4-4-2 16,4-7 0-16,4-4 0 16,-4-21-1-16,23 22 0 15,-5-18 0-15,4-1 0 16,3 1 0-16,4-4 0 15,2 0-1-15,1 0-1 16,-3-4-2-16,6 6-1 16,-13-17-9-16,11 9-26 15,-16-10-2-15,3-1 1 0,-4-8 0 16</inkml:trace>
          <inkml:trace contextRef="#ctx0" brushRef="#br0" timeOffset="4056.0072">16526-580 64 0,'0'0'39'0,"21"23"2"16,-21-23-1-16,12 49-29 15,-24-20-3-15,10 19-1 16,-12 3-3-16,5 9 0 15,-5-3-1-15,2-1-1 16,4-7-1-16,8-9 0 16,8-8-1-16,12-15 1 15,7-11-1-15,8-8 0 16,2-2 0-16,6-6 0 0,0 3-2 15,-4-7-1-15,-2 12-3 16,-27-15-26-16,14 11-10 16,-24 6 0-16,17-24 0 15</inkml:trace>
        </inkml:traceGroup>
        <inkml:traceGroup>
          <inkml:annotationXML>
            <emma:emma xmlns:emma="http://www.w3.org/2003/04/emma" version="1.0">
              <emma:interpretation id="{99FBD074-7F5F-4665-9691-8DCFB6B1A5A1}" emma:medium="tactile" emma:mode="ink">
                <msink:context xmlns:msink="http://schemas.microsoft.com/ink/2010/main" type="inkWord" rotatedBoundingBox="20693,9469 23803,9307 23836,9928 20725,1009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335.2094">18855-677 63 0,'0'27'37'16,"-7"10"0"-16,-7 7-1 15,22 5-28-15,-34 4-4 16,13 5-2-16,-5-2 0 15,8-3-1-15,1-7-1 16,7-7 0-16,-4-15 0 16,6-24 0-16,0 0 0 15,4-20 0-15,3-13 0 16,-1-16 0-16,4-9 0 15,0-6 0-15,2-4 1 16,3 4 0-16,3 2 0 16,1 9 0-16,3 4 1 0,1 13-1 15,1 10 1-15,3 11 0 16,2 9-1-16,-3 10 0 15,-5 9-1 1,-1 9 0-16,-9 5 0 0,-11 6 0 16,-5 2 0-16,-11 0 0 15,-9-2 0-15,-7-2 1 16,-3-9 0-16,4-3 0 15,-2-9 1-15,9-2 0 16,7-7 0-16,17-1-1 16,0 0 1-16,21 2-1 15,8 2-1-15,9 4 1 16,1 6-1-16,4 5 0 0,-4 4 0 15,-8 7 0 1,-12 5-1-16,-9 2 1 16,-14 1 0-16,-9-3 0 15,-9-2 0-15,-9-9 0 0,-4-5 1 16,0-9-1-16,3-10 0 15,5-8 0-15,7-3 0 16,5-11-2-16,15 3-2 16,-2-10-3-16,27 9-29 15,-13-7-5-15,7 5 1 16,5-1-1-16</inkml:trace>
          <inkml:trace contextRef="#ctx0" brushRef="#br0" timeOffset="5756.4101">19293-666 71 0,'2'-19'39'0,"-2"19"1"15,0 0-1-15,45-8-31 16,-26 6-2-16,18 4-3 15,4 0 0-15,8 0-1 16,4 0-1-16,0 0 0 16,-1-2-1-16,-5-2 0 15,-2-2-1-15,-10-2 0 16,-3 0-1-16,-15-5-2 15,-17 11-1-15,12-18-2 16,-12 18-1-16,0 0 0 0,-22-10 1 16,-1 12 3-16,-1 10 2 15,-5 4 2-15,-6 5 4 16,6 14 1-16,-12-2 3 15,17 18-1-15,-11-7 0 16,16 15-2-16,-7-7-1 16,13 1-2-16,3-7-2 15,6-11-3-15,12-2-3 16,-8-33-14-16,0 0-19 15,33-2-1-15,-10-9 1 16,5-9 0-16</inkml:trace>
          <inkml:trace contextRef="#ctx0" brushRef="#br0" timeOffset="6068.4106">19763-316 42 0,'18'14'34'16,"-18"-14"2"-16,0 0-1 16,29-8-20-16,-23-15-8 0,20 3-2 15,-5-15 0-15,12 2-1 16,-5-13 0-16,9 3 0 15,-6-8 0-15,8 3-1 16,-6-3 0-16,-2 12 0 16,-7 2 1-16,-3 14-1 15,-21 23-1-15,26-18 1 16,-26 18-2-16,6 28 1 15,-12 1-1-15,2 12 0 16,-2 7 0-16,2 7-1 16,-4 1 0-16,2 2 0 15,3 3-2-15,1-13-1 16,5 1-3-16,-3-49-12 0,-9 35-22 15,9-35-2-15,0 0 1 16,-10-27 0-16</inkml:trace>
          <inkml:trace contextRef="#ctx0" brushRef="#br0" timeOffset="6271.211">19963-495 71 0,'-18'6'39'0,"18"-6"0"15,0 0 0-15,0 0-31 16,14 25-3-16,13-17-1 15,14 2-2-15,4-6-1 16,0-2-1-16,2 0-2 0,-10-10-2 16,4 12-8-16,-20-18-27 15,3-3 0-15,-9-7-1 16,-1-3 0-16</inkml:trace>
          <inkml:trace contextRef="#ctx0" brushRef="#br0" timeOffset="6489.6114">20537-751 75 0,'-12'17'40'0,"4"10"0"16,-9-5 0-16,7 17-32 0,-15 0-3 15,7 11-1-15,-3-5-1 16,-1 3-1-16,4-5-2 15,-1-6-1 1,11-8-3-16,8-29-4 16,10 18-24-16,-10-18-9 0,31-43 0 15,-4-2 1-15</inkml:trace>
          <inkml:trace contextRef="#ctx0" brushRef="#br0" timeOffset="6942.0122">20791-792 75 0,'8'25'39'0,"-26"-4"2"0,0 18-2 15,-17-9-32 1,10 16-1-16,-6 1-2 16,5 3-2-16,1-3 0 15,5-4 0-15,3-10-2 0,9-10 0 16,8-23 0-16,0 0 0 15,0 0-1-15,31-41 0 16,-7 6 0-16,1-7 1 16,6-1-1-16,-3 0 1 15,-3 4 0-15,-2 6 1 16,-5 10 0-16,-18 23 0 15,19-14 0-15,-19 14 0 16,-3 31 0-16,1 2 0 16,2 6 0-16,4 6 0 15,5-4-1-15,11 0 1 16,5-8-1-16,5-8 1 15,1-10-1-15,6-15 1 0,-6-11 0 16,-4-11-1-16,-1-9 1 16,-7-6-1-16,-1-7 1 15,-4-5-1-15,-3 0 0 16,-1 1 0-16,2 1-2 15,-8 1-4-15,19 20-28 16,-25-11-8-16,0 12 0 16,-11 2-1-16</inkml:trace>
          <inkml:trace contextRef="#ctx0" brushRef="#br0" timeOffset="4758.0084">18207-572 11 0,'31'-16'30'0,"-31"16"1"0,31-27-3 16,-9 25-10-16,-16-22-1 15,15 24-2-15,-21-19-1 16,0 19-3-16,0 0 0 15,0 0-2-15,-27 6-2 16,4 17 0-16,-17 1-2 16,3 12-1-16,-8 7-1 15,12 8-1-15,-2 3-1 16,18 3 1-16,9-3-2 0,23-11 1 15,15-8-1 1,17-8 0-16,11-13 0 16,12-16 0-16,3-12 0 15,-3-13-1-15,-9-4 1 0,-15-4-1 16,-12-6 1-16,-19-8 0 15,-17 5 0-15,-23-1-1 16,-12 2 1-16,-12 2 0 16,-2 6 1-16,-2 4-2 15,7 8 0-15,1 7-1 16,19 10-1-16,26 6-4 15,0 0-20-15,33 8-14 16,14-8 0-16,8-4-1 16,13 0 2-16</inkml:trace>
        </inkml:traceGroup>
        <inkml:traceGroup>
          <inkml:annotationXML>
            <emma:emma xmlns:emma="http://www.w3.org/2003/04/emma" version="1.0">
              <emma:interpretation id="{69CB9D36-D41A-4AE1-B28B-F673E50C93B0}" emma:medium="tactile" emma:mode="ink">
                <msink:context xmlns:msink="http://schemas.microsoft.com/ink/2010/main" type="inkWord" rotatedBoundingBox="24789,9348 26692,9248 26721,9797 24818,989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519.2132">22130-858 69 0,'-2'17'39'0,"2"-17"1"16,12 29-1-16,8-31-25 16,17 14-6-16,4-8-4 15,19 4-1-15,7-4-1 16,9 0 0-16,0-6-2 15,0 2 0-15,-5 0-2 0,-13-4 0 16,-9 4-2-16,-16-8-2 16,-4 8-6-16,-29 0-25 15,0-27-3-15,-9 5 0 16,-5 1 1-16</inkml:trace>
          <inkml:trace contextRef="#ctx0" brushRef="#br0" timeOffset="7706.4136">22652-893 81 0,'-20'27'39'16,"-5"2"0"-16,2 14-10 15,-24-12-18-15,13 23-4 16,-12-3-2-16,5 9-1 0,0-1-2 16,1 1 0-16,7-8-2 15,8-13-1-15,17-6-3 16,8-33-1-16,25 27-10 15,3-42-26 1,15-14 1-16,8-20 0 0,13-3 0 16</inkml:trace>
          <inkml:trace contextRef="#ctx0" brushRef="#br0" timeOffset="8096.4143">22978-814 76 0,'0'0'39'16,"-4"28"0"-16,-23-9 0 15,17 16-31-15,-35 0-4 0,6 16 0 16,-6-3-2-16,6 5-1 15,6-5 0 1,4-5-2-16,9-2-2 16,0-18-1-16,19-1-3 0,1-22-3 15,0 0-6-15,5-24-3 16,21 20-2-16,-24-29 1 15,25 22 4-15,-19-13 10 16,8 5 5-16,1 7 7 16,-15-11 6-16,18 23 5 15,-22-21 2-15,23 26 1 16,-21-5-3-16,27-11-7 15,-27 11-5-15,49-6-1 16,-17 4-1-16,9 2-1 16,-4-2-1-16,0 2-1 15,-2-2 0-15,-6-2-2 16,0 6-2-16,-29-2-5 0,41-19-28 15,-41 19-1-15,24-37-1 16,-10 6 1-16</inkml:trace>
          <inkml:trace contextRef="#ctx0" brushRef="#br0" timeOffset="8314.8146">23371-907 72 0,'1'23'39'16,"-6"5"1"-16,-9 1 0 15,14 14-29-15,-22-8-5 16,5 17-1-16,-12 1-1 15,5 5-1-15,-5-4-1 16,2 1-1-16,1-10-1 0,9-9-1 16,3-10-1-16,14-26-2 15,0 0-4-15,0 0-32 16,21-41-1-16,11-6 1 15,14-1-1-15</inkml:trace>
          <inkml:trace contextRef="#ctx0" brushRef="#br0" timeOffset="8564.4149">23632-790 81 0,'-4'31'40'16,"-19"-12"1"-16,3 10-1 16,-11-3-32-16,8 15-2 15,-9-4-2-15,13 3-1 0,-1-5-1 16,13 0 0-1,10-5-1-15,11-9-1 16,12-2 0-16,5-11-1 16,12 0 0-16,-4-6-2 0,6 4-2 15,-14-12-1-15,6 16-6 16,-37-10-11-16,23-20-18 15,-23 20 1-15,2-25 1 16,-9 5 1-16</inkml:trace>
          <inkml:trace contextRef="#ctx0" brushRef="#br0" timeOffset="8736.0154">23628-574 35 0,'-27'-12'37'15,"5"4"0"-15,1 4 1 16,21 4-14-16,-18-2-9 16,18 2-7-16,30 12-3 15,1-4-2-15,6-2-1 16,6-3-2-16,4 1-1 0,-8-6-3 15,4 10-4-15,-43-8-29 16,37-13-2-16,-27-5 1 16,-8 1-1-16</inkml:trace>
          <inkml:trace contextRef="#ctx0" brushRef="#br0" timeOffset="8907.6157">23621-796 77 0,'0'0'40'0,"0"0"-1"16,19-14 0-16,32 12-31 15,-8-5-3-15,11 5-2 0,-3 0-2 16,-2-6-5-16,10 10-34 16,-24-10 0-16,-4-6-2 15,-9 7 0-15</inkml:trace>
        </inkml:traceGroup>
        <inkml:traceGroup>
          <inkml:annotationXML>
            <emma:emma xmlns:emma="http://www.w3.org/2003/04/emma" version="1.0">
              <emma:interpretation id="{7F9D257C-97B1-4DDF-A748-B81A6BEC636D}" emma:medium="tactile" emma:mode="ink">
                <msink:context xmlns:msink="http://schemas.microsoft.com/ink/2010/main" type="inkWord" rotatedBoundingBox="27648,9225 30786,9061 30820,9708 27682,9872"/>
              </emma:interpretation>
              <emma:one-of disjunction-type="recognition" id="oneOf4">
                <emma:interpretation id="interp4" emma:lang="" emma:confidence="1">
                  <emma:literal>Rona</emma:literal>
                </emma:interpretation>
                <emma:interpretation id="interp5" emma:lang="" emma:confidence="0">
                  <emma:literal>Ronan</emma:literal>
                </emma:interpretation>
                <emma:interpretation id="interp6" emma:lang="" emma:confidence="0">
                  <emma:literal>cong</emma:literal>
                </emma:interpretation>
                <emma:interpretation id="interp7" emma:lang="" emma:confidence="0">
                  <emma:literal>Ronda</emma:literal>
                </emma:interpretation>
                <emma:interpretation id="interp8" emma:lang="" emma:confidence="0">
                  <emma:literal>Ronal</emma:literal>
                </emma:interpretation>
              </emma:one-of>
            </emma:emma>
          </inkml:annotationXML>
          <inkml:trace contextRef="#ctx0" brushRef="#br0" timeOffset="10171.2179">26044-697 66 0,'-6'29'36'0,"6"-2"0"0,-4-1-1 16,14-1-24-16,-10-25-5 15,8 27-2-15,-8-27-1 16,0 0-1-16,19 14-1 15,-19-14 0-15,0 0 0 16,18-29-1-16,-16 9 0 16,0-7 0-16,2-6 1 15,8-6-1-15,7-10-1 16,6-1 2-16,7 1-2 15,1 3 2-15,6 5-2 16,2 6 2-16,0 8-2 16,-6 9 2-16,-2 14-1 15,-11 10 0-15,-5 6 1 0,-5 11-1 16,-6 2 0-16,-8 5 0 15,-4 3 0-15,-9-4 0 16,-5 0 0-16,-1-6 0 16,-7-3-1-16,3-9 1 15,-3-3 1-15,9-2 0 16,-3-6 0-16,22 0 1 15,-19 2 1-15,19-2-1 16,0 0 1-16,17 19 0 16,-17-19 0-16,32 28 0 15,-17-11-1-15,3 4 0 16,-2 5-1-16,-3 1 0 0,-1-4-1 15,-6 1 1-15,0-3-2 16,-6-21 0-16,7 27-3 16,-7-27-2-16,0 0-17 15,18-6-17-15,-4-13 0 16,1-12-1-16,9-2 1 15</inkml:trace>
          <inkml:trace contextRef="#ctx0" brushRef="#br0" timeOffset="10514.4185">26794-954 100 0,'-29'24'39'0,"9"1"0"16,-5-15-8-16,11 25-27 15,-3-4 1-15,15 8-3 16,2-4 0-1,9-6-1-15,11-2 0 0,9-5 0 16,2-7 0-16,5-9-1 16,-1-4 1-16,-6-12-1 15,2-5 0-15,-9-9 1 16,-7-11-1-16,-11-2 0 15,-4-4-1-15,-13-1 1 16,-5 1 0-16,-7 6 0 16,-3 4-1-16,1 6 0 15,4 13-2-15,-1 0-2 0,24 12-16 16,0 0-18-16,0 0 0 15,0 0-1 1,39 4 1-16</inkml:trace>
          <inkml:trace contextRef="#ctx0" brushRef="#br0" timeOffset="11013.6194">27179-1023 71 0,'13'23'39'16,"-15"0"0"-16,-13 2 0 15,3 12-20-15,-15-5-11 16,1 10-3-16,-7 1 0 15,4 4-2-15,0-8-2 16,3-2 0-16,5-10 0 16,5-10-1-16,16-17-1 15,0 0 1-15,0 0 0 16,29-31-1-16,1 0 1 0,5-16-1 15,10-1 0-15,-2-5 1 16,0 5-1-16,-4 1 1 16,-8 8 0-16,-4 10 0 15,-11 6 0-15,-16 23 1 16,0 0 1-16,6 17-2 15,-14 12 2-15,0 10-1 16,-4 2 0-16,5 8 0 16,1-3 0-16,6-1-1 15,4-8 2-15,4-8-2 16,1-11 1-16,-9-18 0 15,35 2 0-15,-13-16 0 16,-3-11 0-16,7-14-1 0,-3-8 0 16,5-5 0-16,-1-5 0 15,-2 3 0-15,3 3-1 16,-5 7 1-1,3 9-2-15,-11 13 1 0,-15 22-3 16,22-10-2-16,-11 32-12 16,-11-22-23-16,8 35 0 15,-6-18 0-15,6 3 1 16</inkml:trace>
          <inkml:trace contextRef="#ctx0" brushRef="#br0" timeOffset="11450.4201">28097-1076 73 0,'17'-14'38'16,"-17"14"1"-16,12-21-2 0,-12 21-17 15,-22-10-12-15,-1 20-3 16,-20 2 0-16,-6 11-2 15,-9 12 1-15,-3 8-2 16,-3 3 0-16,7 7 0 16,10-1-1-16,12-1 0 15,17-6-1-15,13-8 0 16,14-14 0-16,11-9 0 15,7-11 0-15,4-8 1 16,5-9-1-16,-1-3 0 16,-2-7 0-16,-6 3 0 15,-3-3 1-15,-5 5 0 0,-19 19-1 16,18-23 1-16,-18 23 0 15,0 0 0-15,0 0 0 16,-22 33 0-16,16-12 0 16,1 6 0-16,3 1-1 15,4 3 0-15,3 2-2 16,-1-6-4-16,18 14-23 15,-22-20-13-15,0 4-2 16,-14-5 1-16,-7 3-2 16</inkml:trace>
          <inkml:trace contextRef="#ctx0" brushRef="#br0" timeOffset="9625.2169">25066-866 77 0,'0'0'39'0,"-20"33"-1"16,3-12-1-16,17 18-28 15,-20-6-4-15,16 12-1 0,2-2-1 16,10 2-1-16,6-7-1 15,11-5 0-15,10-7 0 16,4-13-1-16,4-7 0 16,0-14 0-16,0-5 0 15,-4-9 0-15,-4-5 0 16,-5 0 0-16,-9-2 0 15,-5 4 0-15,-5 3 1 16,-11 22-1-16,6-21 0 16,-6 21 1-16,0 0-1 15,-2 31 0-15,4-8 1 16,12 8-1-16,-2 0 1 15,11-1 0-15,3-3-1 0,9-8 1 16,2-7 0-16,0-8 0 16,0-10 0-16,-4-10 0 15,-2-5 0-15,-5-10 0 16,-1-2 0-16,-1-6 0 15,-3-2-1-15,-1-2-1 16,3-1 1-16,-1 1-3 16,7 8-2-16,-21-4-24 15,15 14-10-15,-9-1-2 16,3 13 1-16,-17 13 0 15</inkml:trace>
        </inkml:traceGroup>
      </inkml:traceGroup>
      <inkml:traceGroup>
        <inkml:annotationXML>
          <emma:emma xmlns:emma="http://www.w3.org/2003/04/emma" version="1.0">
            <emma:interpretation id="{96AB8259-9F07-4BE7-9474-CA62A9DED200}" emma:medium="tactile" emma:mode="ink">
              <msink:context xmlns:msink="http://schemas.microsoft.com/ink/2010/main" type="line" rotatedBoundingBox="14716,11491 30510,10551 30558,11358 14764,12298"/>
            </emma:interpretation>
          </emma:emma>
        </inkml:annotationXML>
        <inkml:traceGroup>
          <inkml:annotationXML>
            <emma:emma xmlns:emma="http://www.w3.org/2003/04/emma" version="1.0">
              <emma:interpretation id="{54989097-9FF9-4CDF-98C3-9EF0153B4C67}" emma:medium="tactile" emma:mode="ink">
                <msink:context xmlns:msink="http://schemas.microsoft.com/ink/2010/main" type="inkWord" rotatedBoundingBox="14717,11510 18994,11255 19033,11917 14756,12171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3962.0246">14514 1351 67 0,'6'25'38'15,"-6"4"1"-15,-4 12-1 16,-8-4-31-16,4 9-2 15,1-7-1-15,5 6-1 16,-2-8 0-16,6-6-2 16,4-10 0-16,-6-21 0 15,29 10-1-15,-10-20 1 16,5-11-2-16,1-12 2 15,3-2-2-15,3-6 1 16,0-2-1-16,0-1 1 16,-1 1-1-16,-3 6 1 0,-6 12 0 15,-3 7 1-15,-18 18-1 16,0 0 1-16,0 0 0 15,8 28 0 1,-14 6 1-16,-2 5-2 0,2 4 2 16,0-2-1-16,6 0 0 15,4-6 0-15,6-6 1 16,6-6-2-16,1-15 1 15,7-6-1-15,3-14 1 16,0-9 0-16,3-6-2 16,-1-8 1-16,-4-6-1 15,5-6 0-15,-1-3 0 16,0-5-1-16,4 5-1 0,-5-3-1 15,9 13-2 1,-12-11-7-16,20 20-26 16,-19 4-1-16,1 9 1 15,-6 9-1-15</inkml:trace>
          <inkml:trace contextRef="#ctx0" brushRef="#br0" timeOffset="14211.625">15434 1228 49 0,'0'27'36'0,"-4"5"3"15,-8-3-1-15,2 8-20 16,-13-14-8-16,11 10-3 15,-5-4-2-15,5 4 0 16,2-4-1-16,10 2-1 16,6-5 0-16,10-3-2 15,7-2 0-15,14-1-1 16,2-3 1-16,8-9-3 15,4 4-2-15,-6-12-2 0,8 13-10 16,-16-15-24-16,-4-4-1 16,-33 6 2-16,27-29 0 15</inkml:trace>
          <inkml:trace contextRef="#ctx0" brushRef="#br0" timeOffset="14414.4254">15483 1436 64 0,'-32'-2'37'0,"7"2"-1"16,25 0-3-16,-27 2-23 15,27-2-5-15,33 4-1 16,2 2-1-16,4-4-1 16,8 0-1-16,0 0-1 0,-2-2-1 15,-2 2-2-15,-12-6-4 16,2 11-14-16,-33-7-17 15,20-15 0 1,-20 15 0-16,-4-31 1 0</inkml:trace>
          <inkml:trace contextRef="#ctx0" brushRef="#br0" timeOffset="14586.0257">15563 1180 51 0,'-18'-6'36'0,"18"6"0"15,0 0 0-15,0 0-22 16,24-2-8-16,13 4-4 0,8 0-2 15,1 0-5 1,21 11-18-16,-14-7-13 16,-5 0 1-16,-3 4-2 15,-8-1 1-15</inkml:trace>
          <inkml:trace contextRef="#ctx0" brushRef="#br0" timeOffset="12433.2219">12440 1471 57 0,'-18'23'36'16,"-3"7"1"-16,-8 4-1 16,-6 9-26-16,-10 0-4 15,0 5-4-15,4-1 1 16,2 0-1-16,5-10-1 15,7-10 0-15,9-12 0 16,18-15-1-16,0 0 1 16,34-42 0-16,-1 3-1 15,12-16 0-15,6-11 0 16,11-4 0-16,6-3-1 15,5 5 2-15,-9 2-1 16,1 11 1-16,-13 11 0 0,-3 20 0 16,-18 18 2-16,-9 22-1 15,-20 15 1-15,-12 20-1 16,-11 13 0-16,-3 9 0 15,-5 9 0 1,0 0-2-16,1-5-1 0,5-7-1 16,9-4-3-16,-5-33-16 15,19-4-19-15,0-29 0 16,0 0 0-16,0 0 0 15</inkml:trace>
          <inkml:trace contextRef="#ctx0" brushRef="#br0" timeOffset="12667.2223">12407 1679 66 0,'-18'8'37'0,"18"-8"0"15,0 0 0-15,22 7-29 16,9 1-3-16,-2-6-2 15,12 4-1-15,2-2-1 16,0 0-2-16,0 2-2 16,-10-12-4-16,16 8-25 15,-18-10-5-15,3-4-2 16,-7-7 2-16</inkml:trace>
          <inkml:trace contextRef="#ctx0" brushRef="#br0" timeOffset="13135.2231">13200 1423 54 0,'-18'31'37'16,"-5"4"-1"-16,-7 7 0 16,-11-3-27-16,16 12-3 15,-2-9-2-15,11 1-1 16,0-6-2-16,18-12 0 15,4-7-1-15,-6-18 0 16,31-2 0-16,-9-16-1 16,-1-7 1-16,5-10 0 15,-1-6-1-15,1-1 0 16,-1-1 0-16,0 2 1 15,-1 6 0-15,-3 8 1 16,-5 9-1-16,-16 18 1 0,27 2 2 16,-21 18-1-16,0 7 1 15,0 12-1-15,0 4 0 16,2 1 0-16,3-1 0 15,3 0-1-15,3-8 0 16,5-8 0-16,1-14-1 16,3-9 1-16,-1-10 0 15,4-9 0-15,-3-10 0 16,-3-6-1-16,1-8 0 15,-1-6 0-15,-1 0 0 16,1-1-1-16,4 3-2 16,-1-4-1-16,9 16-6 15,-12-5-29-15,16 12 1 0,1 3-1 16,2 5 0-16</inkml:trace>
          <inkml:trace contextRef="#ctx0" brushRef="#br0" timeOffset="13478.4237">14332 1304 49 0,'0'0'37'16,"-19"2"-1"-16,-8 4 2 16,-11-12-22-16,1 22-8 15,-15-7-3-15,5 13-1 16,0-5-1-16,12 8 0 15,5-1-1-15,15 1-1 16,11-2 0-16,14 2 0 16,15-5 1-16,4 3-2 15,8-1 2-15,6 3-2 16,-7-2 2-16,-9 4-2 0,-10 0 1 15,-7 3-1-15,-18-1 0 16,-5 0 0-16,-15-6 0 16,-9-3 0-16,0-5-1 15,-2-7 0-15,2-4-2 16,4-14-2-16,15 8-9 15,3-21-25-15,15-8 0 16,9-16-1-16,15-3 0 16</inkml:trace>
          <inkml:trace contextRef="#ctx0" brushRef="#br0" timeOffset="15055.0265">15965 1461 35 0,'-27'35'31'0,"9"6"1"15,-5-14 0-15,-7-9-21 16,21 3-5-16,-9-15-2 15,18-6 0-15,-21-8-1 16,21 8 1-16,-4-39-2 16,10 10 0-16,3-8-1 15,13-2 1-15,5-7-2 16,16 1 2-16,0-1-1 0,10 1 0 15,1 4 0-15,5 6 0 16,-4 8 0-16,-6 8-1 16,-8 7 1-16,-10 14 0 15,-10 6 0-15,-11 9-1 16,-8 4 1-16,-12 7 0 15,-7-1-1-15,-7 2 1 16,-3-4 0-16,-2-1 0 16,-1-7 1-16,3-3 0 15,4-5 1-15,5-1-1 16,18-8 1-16,-20 10 1 16,20-10-1-16,0 0 0 15,-3 25 0-15,3-25-1 0,19 29 1 16,-3-4-1-16,-3-3 0 15,3 5-1-15,2-2 1 16,3 0-2-16,1 1-1 16,-22-26-5-16,50 39-26 15,-50-39-8-15,37 0 0 16,-23-18-2-16</inkml:trace>
        </inkml:traceGroup>
        <inkml:traceGroup>
          <inkml:annotationXML>
            <emma:emma xmlns:emma="http://www.w3.org/2003/04/emma" version="1.0">
              <emma:interpretation id="{AE6AF06E-C5DB-4F25-A1CB-CB6A0586CF3D}" emma:medium="tactile" emma:mode="ink">
                <msink:context xmlns:msink="http://schemas.microsoft.com/ink/2010/main" type="inkWord" rotatedBoundingBox="20132,11295 21032,11242 21063,11773 20164,11827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5646.8275">17488 1112 62 0,'0'0'38'16,"20"21"2"-16,-16-3 0 15,23 13-26-15,-35-10-4 16,14 20-3-16,-12-2-2 15,6 7 0-15,-9 1-3 16,9 0 1-16,-6-3-1 16,-2-3-1-16,2-6 1 15,6-8-2-15,-2-6 0 0,2-21-1 16,4 22 0-16,-4-22-3 15,0 0-2-15,18-27-9 16,3 9-26-16,-9-9-1 16,11-2 0-16,-1-6 1 15</inkml:trace>
          <inkml:trace contextRef="#ctx0" brushRef="#br0" timeOffset="16099.2283">17928 1158 64 0,'17'10'38'16,"-17"-10"1"-16,2 31 0 16,8-2-28-1,-20-5-3-15,10 13-2 16,-13-3-2-16,7 5 0 0,-8 0-2 15,6-2 0-15,-2-6 0 16,3-4-2-16,3-9 0 16,4-18 0-16,-2 17-2 15,2-17 0-15,0 0-1 16,12-39-1-16,-1 18-1 15,-5-16 1-15,6 2-1 16,-4-8 2-16,3 3 1 0,-5-3 1 16,0 2 1-1,2 8 3-15,-4 2-1 16,6 8 2-16,-1 1 0 15,11 9-1-15,-1-5 0 0,13 11 0 16,5-7-1-16,4 6-1 16,10-1-1-16,-3 1 0 15,-3 2-2-15,-8-2-1 16,-1 14-3-16,-36-6-15 15,17-10-18-15,-17 10-1 16,-31 4 1-16,-4 2-1 16</inkml:trace>
          <inkml:trace contextRef="#ctx0" brushRef="#br0" timeOffset="16255.2286">17986 1230 50 0,'-21'27'38'0,"21"1"1"16,0-7-1-16,21 0-17 0,-1-17-12 15,21 6-4-15,0-10-2 16,2-2-2-16,6 2-5 15,-26-2-34-15,16-12 0 16,-8-3-1-16,-5-2 0 16</inkml:trace>
        </inkml:traceGroup>
        <inkml:traceGroup>
          <inkml:annotationXML>
            <emma:emma xmlns:emma="http://www.w3.org/2003/04/emma" version="1.0">
              <emma:interpretation id="{C7247C45-D161-4A5A-83A0-B4FB991FA059}" emma:medium="tactile" emma:mode="ink">
                <msink:context xmlns:msink="http://schemas.microsoft.com/ink/2010/main" type="inkWord" rotatedBoundingBox="22224,11045 23814,10950 23860,11722 22270,1181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6863.6294">19586 865 66 0,'0'0'37'0,"-22"16"1"15,28 1-8-15,-6-17-15 16,4 29-3-16,-2-9-4 16,14 15-3-16,-3-4 0 15,11 8-1-15,-3-3-2 16,7 3 0-16,-3-2-1 15,2-8-1-15,-3 0-1 16,-5-9 0-16,-1-3-1 16,-18-17-2-16,25 10-2 0,-25-10-4 15,22-23-24-15,-20-2-6 16,9-12 0-16,1-8 1 15</inkml:trace>
          <inkml:trace contextRef="#ctx0" brushRef="#br0" timeOffset="17066.43">20076 801 65 0,'0'0'38'0,"29"8"0"15,-29-8 2-15,2 54-26 16,-33-17-6-16,4 21-2 16,-18 6-1-16,4 14-1 15,-10 0-2-15,-2 7 0 0,0-5 0 16,9-10-2-16,4-8 0 15,13-13-2-15,13-9-1 16,3-22-2-16,19-1-5 16,-8-17-31-1,27-29 0-15,2-8 1 0,14-9 0 16</inkml:trace>
          <inkml:trace contextRef="#ctx0" brushRef="#br0" timeOffset="17409.6303">20418 842 78 0,'-12'17'39'0,"-11"7"-1"0,-9 24-8 16,-15-15-22-16,14 18-2 16,-2-1-2-1,12 5-1-15,5-3-1 16,14-3 0-16,12-9-1 0,13-5-1 15,11-8 1-15,9-9-2 16,0-10 1-16,6-8 0 16,-4-8 0-16,-4-10-1 15,-10-5 2-15,-8-10-2 16,-13-6 1-16,-8-5 0 15,-8-5 0-15,-7-3 0 16,-11-1 0-16,-3 9 0 16,-4 3-1-16,-2 8-1 15,7 13 0-15,-3 3-5 16,31 17-20-16,0 0-11 15,0 0-1-15,0 0-1 16</inkml:trace>
          <inkml:trace contextRef="#ctx0" brushRef="#br0" timeOffset="17721.6311">20797 813 74 0,'9'21'38'0,"-22"6"0"15,-1 8 1-15,-4 2-33 16,13 16-1-16,-3 1-2 15,12 6 0-15,3-4 0 16,15-5-1-16,5-12-1 16,14-10 0-16,2-10 0 15,0-13-1-15,0-12 1 0,2-9-1 16,-10-14 1-16,-3-8-1 15,-7-8 0-15,-9-5 1 16,-5-5-1-16,-3 1 0 16,-2 1-1-16,-8 1-2 15,8 23-6-15,-14-10-31 16,6 8 0-16,-4 4 0 15,4 9-1-15</inkml:trace>
        </inkml:traceGroup>
        <inkml:traceGroup>
          <inkml:annotationXML>
            <emma:emma xmlns:emma="http://www.w3.org/2003/04/emma" version="1.0">
              <emma:interpretation id="{CE3D1F0E-CBE7-416A-88E1-5E7509863CE7}" emma:medium="tactile" emma:mode="ink">
                <msink:context xmlns:msink="http://schemas.microsoft.com/ink/2010/main" type="inkWord" rotatedBoundingBox="24816,11015 27575,10851 27616,11533 24857,1169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0062.6351">23382 1081 69 0,'-35'6'38'0,"-2"-1"-1"16,12 9 1-16,-13-12-28 16,37 15-4-16,1-17-2 15,25 33-2-15,6-17 0 16,10 1-1-16,10-3 0 15,0-2-2-15,0-3 0 16,-9-3-2-16,1-2-2 16,-17-12-4-16,11 10-19 15,-37-2-11-15,27-37 1 16,-17 8 0-16</inkml:trace>
          <inkml:trace contextRef="#ctx0" brushRef="#br0" timeOffset="20280.0357">23886 747 61 0,'0'0'37'15,"-6"19"0"-15,-2 2 1 16,-13-3-28-16,19 25-2 16,-12-5-3-16,10 11 0 15,-5 2-2-15,7 1 0 16,-6-5-2-16,4-1 0 15,0-7-1-15,0-10-1 16,0-9 0-16,4-20-2 16,0 0-1-16,0 0-6 15,12-24-28-15,-4-9 0 0,7-9-1 16,7-15 1-16</inkml:trace>
          <inkml:trace contextRef="#ctx0" brushRef="#br0" timeOffset="20623.2363">24214 679 56 0,'0'0'35'0,"-2"33"2"16,-8-14-1-16,-15-3-26 16,11 17-2-16,-19-8-3 15,6 8-1-15,-10-4-1 16,6 0 0-16,-5-5-1 0,9-1 0 15,-2-10 0-15,15 5 1 16,14-18-1-16,-14 19 0 16,14-19 0-1,18 22 0-15,-18-22 0 16,33 31 0-16,-11-12-1 0,-1 3 0 15,3-1-1-15,-3 0 1 16,-1-1-1-16,-7-1 0 16,3-1 0-16,-16-18 0 15,21 27-2-15,-21-27 0 16,0 0-2-16,0 0-4 15,32 9-23-15,-30-26-9 16,5-6 0-16,3-16 0 0</inkml:trace>
          <inkml:trace contextRef="#ctx0" brushRef="#br0" timeOffset="20872.8367">24415 751 55 0,'-4'23'39'0,"-11"-6"-1"15,1 14 1-15,-3-11-18 16,11 23-12-16,-10-5-3 15,16 7-1-15,0 0-1 16,12-4-2-16,3-5 0 16,13-3-1-16,3-7-1 15,4-9 0-15,4-3-1 16,-2-6-1-16,2-5-1 15,-9-6-2-15,7 8-5 16,-37-5-29-16,31-21-1 16,-21 0 1-16,-4-3 0 0</inkml:trace>
          <inkml:trace contextRef="#ctx0" brushRef="#br0" timeOffset="21075.6371">24492 914 61 0,'-28'-6'36'0,"5"8"1"15,23-2 1-15,0 0-25 16,0 0-6-16,9 25-3 15,13-19-1-15,9 4-1 16,4-1-2-16,4-3 0 16,2 4-2-16,-9-10-2 15,5 13-7-15,-37-13-26 16,19 0-1-16,-19 0 1 0,2-25-1 15</inkml:trace>
          <inkml:trace contextRef="#ctx0" brushRef="#br0" timeOffset="21247.2374">24497 733 69 0,'0'0'39'16,"-15"-17"-1"-16,15 17 0 16,35-10-27-16,-16-2-5 15,20 12-2-15,10-4-3 16,2 2-4-16,17 4-31 15,-13-7-4-15,4 1 0 16,-1-2-1-16</inkml:trace>
          <inkml:trace contextRef="#ctx0" brushRef="#br0" timeOffset="19500.0343">22376 828 6 0,'0'0'17'0,"0"0"-4"16,0 0-1-16,0 0-1 15,0 0 0-15,0 0 1 16,0 0 0-16,0 0 0 15,0 0 1-15,0 0 1 16,0 0-1-16,-7 49 0 16,-11-30-1-16,12 24-2 15,-15-4-3-15,7 13-1 16,-7-1-2-16,3 7-1 0,-5-6-1 15,7-3 0-15,-2-8-2 16,7-6 1-16,1-10 0 16,10-25 0-1,-6 17-1-15,6-17 0 0,18-25 1 16,-1-2-1-16,7-12 0 15,9-7 0-15,10-13 0 16,6-5 0-16,11 0 0 16,-1 4 0-16,1 7 0 15,-7 7-1-15,-4 15 1 16,-14 15 0-16,-14 18 0 15,-13 18 0-15,-16 15 0 16,-9 13 0-16,-8 8 1 0,-7 7-1 16,-1 1 0-1,2-2 1-15,3-8-1 16,7-7 1-16,5-14-1 15,11-14 1-15,5-19-1 0,19 0 0 16,3-21 0-16,9-10 0 16,8-10 1-16,6-9-1 15,6-11 0-15,7 1 0 16,1 0 0-16,-3 6 0 15,-7 7 1-15,-6 12-1 16,-10 12 0-16,-11 21 0 16,-22 2 0-16,-6 44 0 15,-16 1 0-15,-9 7 0 16,-2 11 0-16,-2-1 0 15,4 4-2-15,1-10 0 16,15-3-2-16,-3-20-5 0,26 5-17 16,-8-20-14-16,0-18 2 15,23 10-1-15,-5-14 2 16</inkml:trace>
          <inkml:trace contextRef="#ctx0" brushRef="#br0" timeOffset="19796.4348">22943 1331 37 0,'25'-13'33'15,"-25"13"1"-15,35-24 1 16,-5 15-17-16,-17-22-7 15,26 7-3-15,-11-18-2 16,15 1-1-16,-6-16-1 16,8 3-1-16,-6-8 1 15,4 6-1-15,-8-1 0 0,-2 11 0 16,-8 7 0-16,-3 17 0 15,-22 22-1-15,20 2 0 16,-20 22 0 0,-4 16 0-16,-4 15-2 0,2 7 1 15,0 6 0-15,2 4-1 16,4-2-1-16,0-4 0 15,8-2-2-15,2-19-1 16,9 1-5-16,-19-24-31 16,16-5 0-16,-16-17-1 15,23-2 2-15</inkml:trace>
        </inkml:traceGroup>
        <inkml:traceGroup>
          <inkml:annotationXML>
            <emma:emma xmlns:emma="http://www.w3.org/2003/04/emma" version="1.0">
              <emma:interpretation id="{B8E10DDC-4670-4BDF-9B06-6D3B4F32B29C}" emma:medium="tactile" emma:mode="ink">
                <msink:context xmlns:msink="http://schemas.microsoft.com/ink/2010/main" type="inkWord" rotatedBoundingBox="28413,10676 30510,10551 30552,11248 28455,11373"/>
              </emma:interpretation>
              <emma:one-of disjunction-type="recognition" id="oneOf9">
                <emma:interpretation id="interp13" emma:lang="" emma:confidence="1">
                  <emma:literal>this</emma:literal>
                </emma:interpretation>
                <emma:interpretation id="interp14" emma:lang="" emma:confidence="0">
                  <emma:literal>tots</emma:literal>
                </emma:interpretation>
                <emma:interpretation id="interp15" emma:lang="" emma:confidence="0">
                  <emma:literal>tats</emma:literal>
                </emma:interpretation>
                <emma:interpretation id="interp16" emma:lang="" emma:confidence="0">
                  <emma:literal>tilts</emma:literal>
                </emma:interpretation>
                <emma:interpretation id="interp17" emma:lang="" emma:confidence="0">
                  <emma:literal>tills</emma:literal>
                </emma:interpretation>
              </emma:one-of>
            </emma:emma>
          </inkml:annotationXML>
          <inkml:trace contextRef="#ctx0" brushRef="#br0" timeOffset="21808.8383">25761 632 44 0,'0'0'38'0,"0"0"-1"0,21-8 1 16,1-9-11-16,17 23-14 15,-8-16-5-15,20 10-2 16,4-6-3-16,9 4-1 16,1-2-1-1,1 2-1-15,-2 2 0 0,-7-2-2 16,-4 2-1-16,-16-7-5 15,6 16-14-15,-26-16-17 16,-17 7 0-16,2-22 0 16,-2 22 1-16</inkml:trace>
          <inkml:trace contextRef="#ctx0" brushRef="#br0" timeOffset="22027.2387">26146 543 63 0,'-28'27'38'0,"5"8"0"16,-10 0-1-16,9 19-20 0,-15-13-10 15,18 11-2-15,-7-1-1 16,11 1-2-16,3-3-1 16,6-6 0-16,10-6-3 15,6-10 0-15,10-8-1 16,-18-19-4-16,48 6-10 15,-20-27-22-15,7-12 1 16,6-14 0-16,2-9 0 16</inkml:trace>
          <inkml:trace contextRef="#ctx0" brushRef="#br0" timeOffset="22230.0389">26616 508 77 0,'0'0'38'16,"4"31"1"-16,-17-2-2 15,-27-2-28-15,19 20-4 16,-12-1-1-16,3 13-2 15,-3-1-1-15,4-2-1 16,4-3-2-16,5-13-2 16,8 1-4-16,-9-33-9 15,21-8-21-15,0 0 0 16,0 0 0-16,2-45 0 15</inkml:trace>
          <inkml:trace contextRef="#ctx0" brushRef="#br0" timeOffset="22448.4394">26396 756 51 0,'0'0'36'16,"17"-7"0"-16,-17 7 1 15,33 5-19-15,-15-12-9 16,17 11-3-16,-2-6-3 16,8 5 0-16,0-1-1 15,4 4-1-15,-4-2 0 16,-6 4 0-16,-7-4-1 15,-5-2-1-15,-5 0-1 16,-18-2-3-16,19-2-12 16,-19 2-20-16,-4-31 0 15,2 2 0-15,4-4 0 16</inkml:trace>
          <inkml:trace contextRef="#ctx0" brushRef="#br0" timeOffset="22713.6396">26903 420 73 0,'0'0'38'0,"8"26"1"0,-4-7-1 15,-4-19-26-15,2 49-3 16,-6-14-3-16,4 13-1 16,-4 3-1-16,-2 5-1 15,-1 2-1-15,-3 4-1 16,-2-3 0-16,4-7 0 15,0-3-1-15,3-11-1 16,1-6-1-16,0-15 1 16,4-17-2-16,0 0-3 15,0 0-7-15,0 0-28 16,15-39 1-16,-7-7 0 15,6-7 1-15</inkml:trace>
          <inkml:trace contextRef="#ctx0" brushRef="#br0" timeOffset="22963.2404">27130 444 73 0,'0'0'39'16,"21"7"-1"-16,-21-7 1 16,18 37-24-16,-18-15-6 15,6 17-3-15,-6-1-1 16,-2 13-1-16,-4-4-2 15,-2 5 1-15,0-4-2 16,1-3 0-16,1-6-1 16,0-8 0-16,4-8 0 0,2-23-1 15,6 22 0-15,-6-22-2 16,17-4-2-16,-7-14-3 15,21 11-25-15,-11-21-7 16,9 1-1-16,0-8 1 16</inkml:trace>
          <inkml:trace contextRef="#ctx0" brushRef="#br0" timeOffset="23337.641">27851 393 74 0,'0'0'37'0,"-34"-31"2"15,5 27-1-15,-8-11-24 16,-2 22-6-16,-20-3-2 16,5 18-3-1,1 1 0-15,10 8-1 0,12 0-1 16,15 2 1-16,14 0-2 15,24 0 1-15,19 0-1 16,13 0 1-16,7-2-1 16,3 2 1-16,-7 0 0 15,-6 0 0-15,-18-2 0 16,-18 6 1-16,-24-4-1 15,-21 2 0-15,-18-6 0 16,-15-1 0-16,-7-9 0 0,-4 0-1 16,1-3-1-1,9-6-2-15,11 5-3 16,0-21-21-16,28 16-14 15,7-2-1-15,18-8 0 0,-25 33-1 16</inkml:trace>
        </inkml:traceGroup>
      </inkml:traceGroup>
      <inkml:traceGroup>
        <inkml:annotationXML>
          <emma:emma xmlns:emma="http://www.w3.org/2003/04/emma" version="1.0">
            <emma:interpretation id="{537E9D69-F941-45FD-ACAA-5E18C00D6721}" emma:medium="tactile" emma:mode="ink">
              <msink:context xmlns:msink="http://schemas.microsoft.com/ink/2010/main" type="line" rotatedBoundingBox="14769,12858 21257,12478 21295,13124 14807,13505"/>
            </emma:interpretation>
          </emma:emma>
        </inkml:annotationXML>
        <inkml:traceGroup>
          <inkml:annotationXML>
            <emma:emma xmlns:emma="http://www.w3.org/2003/04/emma" version="1.0">
              <emma:interpretation id="{B6072B3A-D763-4D5C-BA07-652C58936C2F}" emma:medium="tactile" emma:mode="ink">
                <msink:context xmlns:msink="http://schemas.microsoft.com/ink/2010/main" type="inkWord" rotatedBoundingBox="14769,12858 19164,12601 19202,13247 14807,13505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5334.4445">13852 2617 53 0,'0'0'37'16,"0"0"-1"-16,0 0 0 16,-23-12-18-16,-3 26-10 15,-15-4-2-15,4 9-2 16,-10-2-1-16,8 5 0 0,0-1-1 15,12 1-1-15,7-3 0 16,12 0 0-16,8-19 1 16,30 32-2-1,1-17 2-15,8 3-1 16,6-1 0-16,-4 2-1 0,-2 3 2 15,-8 3-2-15,-13 2 0 16,-18 4 0-16,-14-4 0 16,-15 3 1-16,-8-5-1 15,-8-2 0-15,-6-5 0 16,0-7 0-16,4-5-1 15,4-6 0-15,14-2-1 16,6-13-4-16,23 15-32 0,6-33-1 16,13 9 0-1,6-3 0-15</inkml:trace>
          <inkml:trace contextRef="#ctx0" brushRef="#br0" timeOffset="25662.0451">14090 2667 55 0,'0'0'36'0,"0"0"2"16,4 20-1-16,-16 7-16 16,-5-4-13-16,7 14-3 15,-2 2-1-15,10 4-1 16,2-2 1-16,14-1-2 15,11-7 0-15,11-3-1 16,5-13 0-16,7-7 0 16,1-12 0-16,-2-10 0 0,-4-11 0 15,-8-8-1-15,-7-8-1 16,-15-4 1-16,-5-5-2 15,-6-1 1-15,-2-1 0 16,-4 3-1-16,2 10-2 16,0 0 0-16,6 20-5 15,-4 17-30-15,4-26 1 16,-4 26-1-16,25-5 1 15</inkml:trace>
          <inkml:trace contextRef="#ctx0" brushRef="#br0" timeOffset="26223.6461">14621 2702 57 0,'4'22'36'0,"-2"5"2"16,-4 0-1-16,0 16-21 16,-13-14-8-1,11 8-3-15,-8-6 1 0,4 2-2 16,-3-8-2-16,3-5 0 15,8-20 0-15,0 0-2 16,0 0 1-16,21-22-1 16,3-9-1-16,9-8 0 15,4-3 0-15,4-5 0 16,0 0 0-16,2 7 0 15,-4 3 0-15,-6 11 0 16,-9 11 2-16,-7 11 0 0,-17 4-1 16,10 25 2-1,-16 1 0-15,-4 10 0 16,1 5 1-16,-1 2-1 15,0-2 1-15,6-4-2 0,6-8 2 16,8-8-2-16,8-11 0 16,3-12-1-16,4-10 1 15,5-11-2-15,3-4 0 16,2-8 0-16,0-2 0 15,0-2 0-15,0 4 0 16,-5 6 0-16,-3 6-1 16,-7 7 2-16,-20 16 0 15,21-4 1-15,-21 4 0 16,-10 37 0-16,-5-6 1 15,-3 8-1-15,-3 2 2 16,1 0-2-16,1-1 1 16,1-5-2-16,8-2-1 0,-1-11-3 15,16 1-19-15,-5-23-17 16,0 0-1-16,12-29 0 15,-4 4-2-15</inkml:trace>
          <inkml:trace contextRef="#ctx0" brushRef="#br0" timeOffset="24367.2428">12180 3116 52 0,'-13'27'35'16,"-3"0"0"-16,4-5 0 15,20 3-21-15,-8-25-4 16,-6 19-3-16,6-19-1 15,0 0-2-15,26-25-1 16,-9 4 0-16,3-8-1 0,1-8-1 16,3-2 0-16,5-10-1 15,2-3 0-15,8-4-1 16,0-3 1-16,6 1 0 15,-4 4-1-15,2 5 2 16,-2 6-2-16,-4 14 2 16,-7 10 0-16,-7 15 0 15,-23 4 0-15,25 37 1 16,-21 2 0-16,-4 11 0 15,-4 11 0-15,1 3 0 16,-3 6-1-16,0-1 0 16,2-4 1-16,-2-7-3 15,8-14-1-15,-4-11-1 0,12-5-4 16,-10-28-30-16,0 0-2 15,0 0-1-15,-18-20 0 16</inkml:trace>
          <inkml:trace contextRef="#ctx0" brushRef="#br0" timeOffset="24570.0432">12366 2967 67 0,'-24'-2'38'15,"24"2"-1"-15,-23-6-1 16,23 6-24-16,0 0-5 15,37-6-1-15,-2-2-3 0,16 6 0 16,2-2-2-16,3 0-1 16,3 3-2-1,-4-7-4-15,13 12-21 16,-21-14-11-16,-2-4-1 0,-8-7 0 15</inkml:trace>
          <inkml:trace contextRef="#ctx0" brushRef="#br0" timeOffset="24944.4438">13407 2582 58 0,'-26'10'36'0,"-3"1"2"15,-10-3-2-15,-2 12-17 16,-18-13-12-16,9 11-3 15,-5-3-1-15,16 5-1 16,4-3 0-16,13 3 0 0,12-1 0 16,16 4-1-16,14-1 1 15,13 3-1-15,8 0 1 16,4 0-1-16,0 1 0 15,-2-1 0-15,-8-2-1 16,-12 1 0-16,-13-1 0 16,-12-4 1-16,-11 3-2 15,-15-5 1-15,-7-1 0 16,-2-3 0-16,-2-3 0 15,2-6-1-15,8 0 0 16,3-6-2-16,26 2-2 16,-23-14-16-16,23 14-18 15,31-29 1-15,-2 10-2 0,10-9 2 16</inkml:trace>
          <inkml:trace contextRef="#ctx0" brushRef="#br0" timeOffset="26941.2474">15547 2790 68 0,'-8'29'37'0,"-3"4"0"15,-5 4-1-15,12 8-26 16,-19-9-5-16,5 7-1 16,-1-8-2-16,7-6-1 15,0-7 0-15,12-22 0 16,0 0 0-16,0 0-1 15,0 0 1-15,-6-39-1 16,14 2 0-16,6-6 0 16,5-7-1-16,7-1 0 15,5-3 0-15,4 1 1 16,6 5-1-16,2 5 0 15,2 10 0-15,2 10 2 16,-6 9-1-16,0 8 0 0,-8 12 1 16,-6 6-1-16,-7 9 0 15,-10 4 1-15,-8 5-1 16,-14 4 1-16,-8-1 1 15,-11 1-1-15,-6-7 0 16,0-4 0-16,-4-6 1 16,6-5-1-16,2-10 1 15,9-6-2-15,24 4-2 16,-17-23-2-16,17 23-18 15,29-21-16-15,-2-3-1 16,4-1 0-16,5 2 0 16</inkml:trace>
          <inkml:trace contextRef="#ctx0" brushRef="#br0" timeOffset="27315.648">15973 2588 67 0,'0'0'38'15,"29"-16"-2"-15,-5 14 0 31,-24 2-27-31,58-11-4 0,-7 5-2 0,11 4-1 16,3-2-1-16,-5 2-2 16,-1 0 0-16,-14-2-3 15,2 6-4-15,-30-13-10 16,3 5-18-16,-20 6-2 15,0 0 3-15,-18-24 18 0,18 24 10 16,-21 6 5-16,1-2 8 16,11 19 10-1,-11-1 20-15,1 9 2 16,-5 0-1-16,16 17-17 0,-27-9-8 15,18 10-4-15,-13-6-3 16,13 1-2-16,-5-7 0 16,9-6-3-16,7-5-1 15,6-26-5-15,11 23-17 16,-11-23-15-16,32-33-1 15,-5 2-1-15,8-6 1 16</inkml:trace>
        </inkml:traceGroup>
        <inkml:traceGroup>
          <inkml:annotationXML>
            <emma:emma xmlns:emma="http://www.w3.org/2003/04/emma" version="1.0">
              <emma:interpretation id="{E5B3A954-DBE4-4D21-A672-0B4520DFDD06}" emma:medium="tactile" emma:mode="ink">
                <msink:context xmlns:msink="http://schemas.microsoft.com/ink/2010/main" type="inkWord" rotatedBoundingBox="19398,12644 20845,12559 20874,13055 19427,13140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8392.0499">17750 2438 73 0,'-2'22'37'0,"-10"7"1"15,-11 6-1-15,11 6-30 0,-19-5-2 16,9 9-1-16,-5-2 0 16,8-6-2-16,-1-4 1 15,10-8-2-15,1-8 0 16,9-17-1-16,0 0 0 15,0 0-1-15,17-21-1 16,-3-4 1-16,7-6-1 16,3-6 0-16,1-2 1 15,4 0 1-15,-3 4-1 16,-1 2 1-16,-1 8 1 15,-24 25-1-15,25-21 1 16,-25 21 0-16,4 21-1 16,-8 4 2-16,4 8-2 0,-2 6 1 15,4 0 0-15,8 2 0 16,7-4-1-16,9-2 2 15,7-12 0-15,4-8-1 16,2-7 0-16,4-12 1 16,-4-5 0-16,-2-11-1 15,-9-7 1-15,-3-8-2 16,-13-4 1-16,1-4 0 15,-5-5-1-15,0-3-1 16,0-1 0-16,-4 5-1 16,2 10-2-16,-12 1-13 15,6 36-23-15,-28-16-1 16,-5 30 1-16,-22 11-1 0</inkml:trace>
          <inkml:trace contextRef="#ctx0" brushRef="#br0" timeOffset="27534.0484">16838 2491 69 0,'20'13'39'0,"-13"13"2"16,-7 3-2-16,-2 8-23 15,-13-1-10-15,-3 15-1 16,-3-4-1-16,5 3-1 15,0-7-1-15,7-8-3 16,3-4-1-16,6-31-6 16,10 37-8-16,-10-37-24 15,39-24-1-15,-16-5 0 16,6-2 1-16</inkml:trace>
          <inkml:trace contextRef="#ctx0" brushRef="#br0" timeOffset="27830.4489">17057 2634 69 0,'0'0'35'16,"8"28"2"-16,-8-28-1 15,-4 37-29-15,-4-18-3 16,12 4 0-16,7-3-2 16,11-3 1-16,11-1 0 15,4-5-2-15,12-3 0 16,2-4-1-16,4-6 1 15,-3-4-1-15,-9-7 0 16,-10-3-1-16,-13-3 1 16,-10-7-1-16,-12-3 1 15,-10-4 0-15,-11-2 0 16,-7 2 0-16,-7 6 0 0,-2 2 0 15,-2 9-1-15,0 7 0 16,6 11-2-16,0-1-6 16,17 13-27-1,-1 2-2-15,19-16 1 0,-4 27-1 16</inkml:trace>
        </inkml:traceGroup>
        <inkml:traceGroup>
          <inkml:annotationXML>
            <emma:emma xmlns:emma="http://www.w3.org/2003/04/emma" version="1.0">
              <emma:interpretation id="{2267221F-48ED-4E1E-AFEA-A6E73EF04E36}" emma:medium="tactile" emma:mode="ink">
                <msink:context xmlns:msink="http://schemas.microsoft.com/ink/2010/main" type="inkWord" rotatedBoundingBox="21142,12845 21278,12838 21284,12942 21149,12950"/>
              </emma:interpretation>
              <emma:one-of disjunction-type="recognition" id="oneOf12">
                <emma:interpretation id="interp20" emma:lang="" emma:confidence="0">
                  <emma:literal>h</emma:literal>
                </emma:interpretation>
                <emma:interpretation id="interp21" emma:lang="" emma:confidence="0">
                  <emma:literal>3</emma:literal>
                </emma:interpretation>
                <emma:interpretation id="interp22" emma:lang="" emma:confidence="0">
                  <emma:literal>z</emma:literal>
                </emma:interpretation>
                <emma:interpretation id="interp23" emma:lang="" emma:confidence="0">
                  <emma:literal>2</emma:literal>
                </emma:interpretation>
                <emma:interpretation id="interp24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58952.5036">18480 2632 62 0,'36'12'39'15,"-36"-12"0"-15,23 18 1 0,-23-18-21 16,0 0-8-16,0 21-4 15,0-21-1-15,-12 23-1 16,12-23-2-16,0 0 0 16,-9 20-1-16,9-20 0 15,0 0-1-15,19-10 0 16,-19 10 0-16,25-10-1 15,-25 10 1-15,22 2-1 16,-22-2 0-16,0 0 0 16,8 22-1-16,-8-22-3 15,0 0-15-15,0 0-22 16,0 0-3-16,0 0 0 15,29-18-1-15</inkml:trace>
        </inkml:traceGroup>
      </inkml:traceGroup>
    </inkml:traceGroup>
    <inkml:traceGroup>
      <inkml:annotationXML>
        <emma:emma xmlns:emma="http://www.w3.org/2003/04/emma" version="1.0">
          <emma:interpretation id="{3EE2BD38-4753-4C37-96A6-06FB7B1401D8}" emma:medium="tactile" emma:mode="ink">
            <msink:context xmlns:msink="http://schemas.microsoft.com/ink/2010/main" type="paragraph" rotatedBoundingBox="12379,14212 30726,12988 30832,14584 12485,15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B438B2-DA30-4CC4-939A-87A90422CD74}" emma:medium="tactile" emma:mode="ink">
              <msink:context xmlns:msink="http://schemas.microsoft.com/ink/2010/main" type="inkBullet" rotatedBoundingBox="12379,14212 13468,14139 13574,15734 12485,15807"/>
            </emma:interpretation>
          </emma:emma>
        </inkml:annotationXML>
        <inkml:trace contextRef="#ctx0" brushRef="#br0" timeOffset="29265.6514">9823 4635 37 0,'0'0'34'15,"-25"0"1"-15,25 0 1 16,0 0-19-16,2-39-3 16,17 31-4-16,-5-17-2 15,17 7-2-15,4-5-2 0,12 8 0 16,0-1-2-16,6 6 0 15,-2 7 0-15,-1 6-1 16,-9 9 0-16,-9 11 0 16,-15 6 0-16,-15 6-1 15,-16 4 0-15,-15 2 0 16,-16-2 0-16,-8 2 0 15,-9-6 0-15,1 0 1 16,-1-8 0-16,11-2 0 16,6-6 0-16,16-1 0 15,29-18 0-15,-10 23 1 16,28-19-1-16,15-2 0 15,14-2-1-15,9-4 1 0,13-2-1 16,-1-1 0-16,2 1 0 16,-11 0-2-1,0 4 0-15,-20-4-3 16,0 10-3-16,-39-4-31 0,19-15 0 15,-21-5-1-15,-4-1 0 16</inkml:trace>
        <inkml:trace contextRef="#ctx0" brushRef="#br0" timeOffset="29578.652">10555 3943 85 0,'32'-3'40'0,"-3"6"1"16,10 25-9-16,-16-3-20 0,13 33-4 16,-5 10-1-16,8 31-2 15,-8 20 0-15,-7 20-2 16,-11 11-1-16,-15 5 1 15,-11-3-1-15,-19-6-1 16,-11-12 1-16,-15-22-2 16,-5-22 0-16,-7-26-2 15,8-14-2-15,-5-38-16 16,20-1-22-16,4-24 0 15,22-7-2-15,9-17 1 16</inkml:trace>
      </inkml:traceGroup>
      <inkml:traceGroup>
        <inkml:annotationXML>
          <emma:emma xmlns:emma="http://www.w3.org/2003/04/emma" version="1.0">
            <emma:interpretation id="{A2578995-F5C9-4072-B0C2-1BDC368128AB}" emma:medium="tactile" emma:mode="ink">
              <msink:context xmlns:msink="http://schemas.microsoft.com/ink/2010/main" type="line" rotatedBoundingBox="14630,14409 30749,13334 30813,14300 14695,15375"/>
            </emma:interpretation>
          </emma:emma>
        </inkml:annotationXML>
        <inkml:traceGroup>
          <inkml:annotationXML>
            <emma:emma xmlns:emma="http://www.w3.org/2003/04/emma" version="1.0">
              <emma:interpretation id="{050504E0-5961-4963-8DD6-B573783AC032}" emma:medium="tactile" emma:mode="ink">
                <msink:context xmlns:msink="http://schemas.microsoft.com/ink/2010/main" type="inkWord" rotatedBoundingBox="14630,14409 16295,14298 16359,15264 14695,15375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1356.0551">12479 4161 85 0,'24'10'36'0,"-17"13"2"0,-11 27-11 16,-23-3-17-1,-2 25-2-15,-18 13-4 16,-4 18 0-16,-7 6-1 15,-5 4-1-15,4-6-2 0,7-12 1 16,9-12-3-16,10-23-1 16,21-17-3-16,12-43-13 15,0 0-19-15,29-39-1 16,12-7 1-16,10-18-1 15</inkml:trace>
          <inkml:trace contextRef="#ctx0" brushRef="#br0" timeOffset="31168.8548">11983 4248 56 0,'0'0'36'16,"0"0"2"-16,23 8-1 15,-23-8-19-15,18 25-6 16,-10-1-3-16,17 15-3 15,-7 3-2-15,7 9-1 0,-3 1-1 16,3 6 0-16,-5-5-1 16,-3-3-1-1,-1-7-1-15,-6-10-1 16,-5-8-1-16,-5-25-2 0,0 0-5 15,0 0-22-15,-9-44-6 16,11-15-1-16,7-3 1 16</inkml:trace>
          <inkml:trace contextRef="#ctx0" brushRef="#br0" timeOffset="31683.6557">12893 4312 82 0,'0'0'36'16,"-16"22"1"-16,-17 19-7 16,-33-6-23-16,13 23-2 0,-3 0-2 15,13 10-1-15,7-4 0 16,15-4-1-16,19-7 0 15,16-12-1-15,17-12 0 16,12-16 0-16,12-15 1 16,-1-11-2-16,-3-11 1 15,-8-7 0-15,-10-4 1 16,-13-7-1-16,-13-1 0 15,-12-2 0-15,-9 1 0 16,-8-1 0-16,-3 8 0 16,2 0-1-16,5 8-2 15,-1-2-8-15,22 13-25 16,-1 1-1-16,-2 17 0 0,39-25-1 15</inkml:trace>
          <inkml:trace contextRef="#ctx0" brushRef="#br0" timeOffset="31948.8561">13272 4307 73 0,'10'23'38'0,"-4"14"0"16,-12 4 0-16,0 21-22 16,-10-4-10-16,10 8-2 15,2-4-1-15,10-2 0 16,8-9-2-16,9-10 0 15,7-12 0-15,7-14 0 16,2-11-1-16,-2-6 0 0,-4-13 0 16,0-12-1-1,-3-10 1-15,-9-6-1 16,1-6-1-16,-7-5-1 15,5 4-1-15,-16-17-17 0,13 17-17 16,-9-1-1-16,-2 13 0 16,-2 3 0-16</inkml:trace>
        </inkml:traceGroup>
        <inkml:traceGroup>
          <inkml:annotationXML>
            <emma:emma xmlns:emma="http://www.w3.org/2003/04/emma" version="1.0">
              <emma:interpretation id="{5C392101-F386-46D6-B642-CEF9BBF0E5E2}" emma:medium="tactile" emma:mode="ink">
                <msink:context xmlns:msink="http://schemas.microsoft.com/ink/2010/main" type="inkWord" rotatedBoundingBox="17466,14288 19668,14141 19706,14710 17504,14856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32728.8575">14924 4225 67 0,'-17'-6'35'0,"17"6"1"16,-18 29 0-16,-2-15-23 15,13 25-4-15,-13-2-4 16,16 9-1-16,-2 3 0 16,6 3-2-16,2-5 0 15,12-4 0-15,6-12-2 16,9-10 1-16,4-11-1 15,2-14 0-15,0-12 0 0,6-11 0 16,-4-10 0-16,-5 0 0 16,-5-3 1-1,-6 1-1-15,-7 4 0 16,-4 6 0-16,-6 11 1 0,-4 18-1 15,0 0 0-15,0 0 0 16,4 29 1-16,4 0-1 16,5-1 0-16,9 5 1 15,3-6-1-15,8-4 1 16,2-9-1-16,5-10 1 15,-5-10 0-15,-2-8 0 16,-6-5 0-16,-5-8 1 16,-9-5-1-16,-1-2 0 15,-4-3 0-15,-4 0-1 16,4-2 0-16,1-2-3 15,7 8 0-15,-4-6-4 16,15 18-22-16,-11-12-11 0,5 8 1 16,1-1-1-16</inkml:trace>
          <inkml:trace contextRef="#ctx0" brushRef="#br0" timeOffset="32947.2578">15877 4006 77 0,'8'21'38'0,"-8"4"0"16,-2 12-1-16,-14-4-27 15,1 20-3-15,-9 1-2 16,3 10-1-16,-6-8-1 16,3 3-1-16,1-11-2 15,3-7 0-15,8-10-2 0,12-31-2 16,0 23-5-16,0-23-27 15,16-37-3-15,4-5 1 16,13-5-1-16</inkml:trace>
          <inkml:trace contextRef="#ctx0" brushRef="#br0" timeOffset="33181.2583">16102 4101 76 0,'23'13'38'0,"-23"13"0"16,-6-3 1-16,2 20-26 15,-15-12-5-15,11 13-3 16,-6-1-1-16,14 2-1 15,0-8 0-15,8 0-2 0,4-10 0 16,9-8-1-16,1-7 0 16,1-6-1-1,3-2-2-15,-9-12-1 16,7 6-5-16,-18-25-12 0,5 9-19 15,5-11 1-15,3-4 0 16,1-12 1-16</inkml:trace>
          <inkml:trace contextRef="#ctx0" brushRef="#br0" timeOffset="33415.2587">16666 3951 70 0,'22'-2'38'0,"-22"2"-1"16,9 37 2-16,-36-14-24 15,11 24-7-15,-11-2 0 16,10 9-3-16,-5-3-1 15,12 1-1-15,6-9 0 16,16-8-1-16,8-10-1 0,13-6 0 16,10-11 0-16,2-4-1 15,2-2-2-15,-3-8 0 16,5 2-3-16,-16-19-17 15,10 6-18-15,-13-11-1 16,1 1 0-16,-8-10 0 16</inkml:trace>
        </inkml:traceGroup>
        <inkml:traceGroup>
          <inkml:annotationXML>
            <emma:emma xmlns:emma="http://www.w3.org/2003/04/emma" version="1.0">
              <emma:interpretation id="{5A7527A7-73BD-404D-AA2C-CBDA6F4DEDD3}" emma:medium="tactile" emma:mode="ink">
                <msink:context xmlns:msink="http://schemas.microsoft.com/ink/2010/main" type="inkWord" rotatedBoundingBox="20653,14010 24107,13779 24145,14350 20691,14580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35599.2625">19875 4011 58 0,'0'0'35'0,"0"0"2"15,0 0-2-15,19-2-18 16,1-5-10-16,19 9-2 16,0-4-1-16,8 6-2 15,-4-2-1-15,-2 1-1 0,-8 5-1 16,-13-6-3-16,-1 10-4 15,-19-12-29-15,0 0 1 16,-25-14-1-16,7 1 0 16</inkml:trace>
          <inkml:trace contextRef="#ctx0" brushRef="#br0" timeOffset="35786.4629">19916 3817 58 0,'-6'-17'35'0,"6"17"0"15,31-10 1-15,-3-2-21 16,11 14-9-16,-2-4-2 15,6 4-2-15,-4 0-1 0,0-2-2 16,-2 8-5-16,-20-2-30 16,3-10 0-1,-2-4 0-15,-18 8 0 16</inkml:trace>
          <inkml:trace contextRef="#ctx0" brushRef="#br0" timeOffset="36004.8633">20418 3712 68 0,'8'22'38'15,"-7"5"-1"-15,-1 8 1 16,-9-12-25-16,-1 22-6 0,-10-1-2 16,3 9-1-1,-7-6-1-15,3-1-2 16,1-5 1-16,1-10-5 15,7-2 0-15,12-29-10 0,-17 8-26 16,17-8 0-16,3-39 0 16,7 4 0-16</inkml:trace>
          <inkml:trace contextRef="#ctx0" brushRef="#br0" timeOffset="36316.8638">20580 3703 68 0,'17'11'38'0,"-7"9"0"16,-2 11 0-16,-8-8-25 15,2 24-6-15,-12-7-2 16,4 15 0-16,-7-7-1 16,7 3-1-16,0-6 0 0,8-9-2 15,2-8 1-15,9-11-1 16,-13-17 0-16,38-4 0 15,-11-11-2-15,-2-11 2 16,1-7-2-16,1-3 1 16,0-9-1-16,1-4 0 15,1 1-1-15,-4-1 0 16,3 3-2-16,-7-1-1 15,7 16-3-15,-19-12-12 16,11 24-19-16,-20 19 0 16,31-20 1-16,-31 20 0 15</inkml:trace>
          <inkml:trace contextRef="#ctx0" brushRef="#br0" timeOffset="36535.2642">21041 3774 47 0,'-6'32'35'16,"-4"2"2"-16,-4-2 0 16,9 6-15-1,-23-14-9-15,18 11-4 0,-7-10-2 16,11 4-3-16,0-10 1 15,12 3-2-15,-6-22 0 16,33 29-2-16,-7-19 1 16,9 1-2-16,2-3 0 15,2-6-1-15,0 6-2 16,-8-14-2-16,6 18-6 15,-37-12-28-15,34-22 0 16,-25 1-1-16,1 0 1 0</inkml:trace>
          <inkml:trace contextRef="#ctx0" brushRef="#br0" timeOffset="36738.0646">20988 3877 77 0,'-22'-2'36'0,"22"2"2"15,0 0-2-15,0 0-29 16,20-3-2-16,15 8-2 15,6-1-1-15,6 4-1 16,2-4-2-16,-4 0 0 16,-4 2-4-16,-18-10-6 15,8 4-26-15,-31 0-1 16,6-18 1-16,-6 18-1 15</inkml:trace>
          <inkml:trace contextRef="#ctx0" brushRef="#br0" timeOffset="36894.0648">21072 3730 76 0,'0'0'38'0,"21"-14"-1"15,11 8 1-15,-5-7-30 16,18 9-4-16,0-2-1 16,4-2-3-16,-1 6-3 15,-16-3-32-15,3-5-2 16,-10-2-1-16,-7-1 0 15</inkml:trace>
          <inkml:trace contextRef="#ctx0" brushRef="#br0" timeOffset="34195.2599">18225 3866 74 0,'0'35'35'15,"-8"0"2"-15,-6 2 0 0,2 9-29 16,-13 1-1-16,2 7-4 15,-7-1 0-15,3-3-1 16,2-9 0-16,5-10-1 16,4-10-2-16,16-21 1 15,0 0-1-15,0 0 0 16,0-37 0-16,14 4-1 15,8-13 2-15,1-9-1 16,6-3-1-16,4-2 1 0,3 0-1 16,3 3 2-1,0 7-1-15,0 7 1 16,-4 14-1-16,0 14 1 15,-6 11 0-15,-9 11 0 0,-20-7 0 16,19 39 0-16,-21-12 0 16,-7 5 0-16,-7-1 0 15,-11-2 0-15,-1-2 0 16,-7-6 1-16,-2-3 0 15,2-5 0-15,6-7 0 16,3-2 0-16,7-2 1 16,19-2-1-16,0 0 2 15,-6 17-2-15,6-17 3 16,35 33-3-16,-10-11 1 15,3 7 0-15,-1 0 0 16,1 4-1-16,-7 0 0 16,0-4 0-16,-9-3-1 0,-2-5-1 15,-6-4 0-15,-4-17-1 16,0 0-3-16,0 0-5 15,19-23-29-15,-11-8 1 16,12-8 1-16,-1-13-1 16</inkml:trace>
          <inkml:trace contextRef="#ctx0" brushRef="#br0" timeOffset="34632.0608">18779 3982 54 0,'-29'-9'35'0,"2"5"-1"0,7 2 3 16,-3-8-23-1,23 10-4-15,0 0-4 16,43 21-1-16,-12-13-2 15,18 6 0-15,1-3-2 0,1-1-2 16,4 2 0-16,-14-6-2 16,0 7-3-16,-24-19-7 15,7 6-22-15,-24 0-2 16,-18-21 1-16,-7 5 0 15</inkml:trace>
          <inkml:trace contextRef="#ctx0" brushRef="#br0" timeOffset="34429.2602">18797 3858 70 0,'-6'27'37'15,"-6"2"0"-15,-3 10 1 16,-9-8-26-16,14 14-5 0,-3-6-1 15,11 3-2-15,4-5 0 16,9-2-3-16,7-8 1 16,7-7-2-1,7-6 0-15,-1-7-2 0,4-3-2 16,-10-12-5-16,11 10-17 15,-19-13-12-15,-17 11-1 16,20-37 2-16,-18 12 0 16</inkml:trace>
          <inkml:trace contextRef="#ctx0" brushRef="#br0" timeOffset="34803.6609">18748 3839 62 0,'0'0'34'0,"-12"-20"2"15,12 20-2-15,43-10-23 16,-17 5-4-16,22 10-3 0,3-1-2 16,10 2-2-16,9 6-7 15,-17-6-28-15,9 1 0 16,-5-5-1-16,-8-4 0 15</inkml:trace>
          <inkml:trace contextRef="#ctx0" brushRef="#br0" timeOffset="35131.2614">19568 3848 38 0,'0'0'35'0,"22"-35"1"16,-20 16-1-16,-2 19-12 15,-26-35-9-15,26 35-3 16,-49-10-4-16,20 22-1 16,-8 1-1-16,8 15-1 15,-4 7-1-15,9 11 0 16,8 1 0-16,15 7-1 15,8-1 0-15,13-1-1 16,7-5 0-16,6-7-1 16,4-7 0-16,3-11-2 15,-1-7-1-15,-10-15-3 16,6 4-6-16,-35-4-27 15,31-41 0-15,-19 5-1 0,4-3 1 16</inkml:trace>
          <inkml:trace contextRef="#ctx0" brushRef="#br0" timeOffset="35412.0622">19902 3759 56 0,'20'15'35'16,"-18"7"2"-16,-4 3 0 15,2 12-22-15,-20-10-4 16,16 18-3-16,-11-6 0 15,7 7-4-15,-6-3 1 16,8-2-2-16,6-4 0 16,10-6-1-16,8-6 0 15,9-8-1-15,6-5 0 16,10-8-1-16,0 0 0 15,4-6-1-15,-4 2-1 16,-8-8-1-16,-2 6-3 0,-33 2-6 16,33-23-28-16,-33 23 1 15,-5-27-1-15,-13 9 1 16</inkml:trace>
        </inkml:traceGroup>
        <inkml:traceGroup>
          <inkml:annotationXML>
            <emma:emma xmlns:emma="http://www.w3.org/2003/04/emma" version="1.0">
              <emma:interpretation id="{ACD3986E-312F-44AB-9974-A526B503F98F}" emma:medium="tactile" emma:mode="ink">
                <msink:context xmlns:msink="http://schemas.microsoft.com/ink/2010/main" type="inkWord" rotatedBoundingBox="24856,13822 25396,13786 25431,14306 24891,14342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37596.066">22304 3908 55 0,'-11'28'33'16,"-5"-5"2"-16,2 8-1 15,4 4-24-15,-5-14-3 16,9 7-3-16,0-11 0 15,6-17-2-15,4 21 1 16,-4-21-2-16,0 0-1 16,20-27 1-16,-11 4-1 15,7-6 0-15,2-8-1 16,5-6 1-16,8-7-1 15,4-3 2-15,4-3 0 16,8 3 2-16,-6-1 0 0,4 13-1 16,-8 4 2-16,0 16-1 15,-15 11 0-15,-3 18 1 16,-11 13-2-16,-2 14 0 15,-8 10 0-15,0 7 0 16,-6 5-1-16,3 1 1 16,-1-2-2-16,0-3 0 15,2-5 0-15,-2-11-3 16,6-2-1-16,0-35-6 15,-6 18-29-15,6-18-1 16,-21-12 1-16,5-7 0 16</inkml:trace>
          <inkml:trace contextRef="#ctx0" brushRef="#br0" timeOffset="37736.4663">22380 3850 79 0,'0'0'37'15,"0"0"0"-15,0 0-1 16,18 6-30-16,2-6-2 15,17 6-1-15,6-2-2 16,3-4-4-16,15 9-22 16,-10-12-12-16,0-3 0 15,-5-2-2-15</inkml:trace>
        </inkml:traceGroup>
        <inkml:traceGroup>
          <inkml:annotationXML>
            <emma:emma xmlns:emma="http://www.w3.org/2003/04/emma" version="1.0">
              <emma:interpretation id="{0D63E58C-7FE3-4DC9-9646-CFE625536576}" emma:medium="tactile" emma:mode="ink">
                <msink:context xmlns:msink="http://schemas.microsoft.com/ink/2010/main" type="inkWord" rotatedBoundingBox="26105,13708 28532,13546 28573,14163 26146,14325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9046.8686">24288 3796 54 0,'-31'0'37'0,"6"4"-1"16,25-4 1-16,-18-6-18 16,38 14-10-16,-20-8-5 15,49 9-1-15,-10-5-1 16,7 0-2-16,3 0-1 0,-8-4-2 15,6 8-8-15,-21-10-26 16,-1-4 1-16,-25 6-2 16,14-27 1-1</inkml:trace>
          <inkml:trace contextRef="#ctx0" brushRef="#br0" timeOffset="38844.0683">24365 3633 73 0,'-2'31'37'0,"-2"6"2"16,-14 0-2-16,10 9-27 16,-23-7-2-16,10 6-2 15,-3-5-2-15,14 1 0 16,3-12-1-16,12-1-1 15,11-9-1-15,9-5-1 16,13-7 0-16,3-5-2 16,3 0-1-16,-6-15-5 0,14 9-22 15,-20-16-10-15,-1 1 1 16,-12-8-2-16</inkml:trace>
          <inkml:trace contextRef="#ctx0" brushRef="#br0" timeOffset="39234.0689">24337 3574 58 0,'0'0'36'0,"4"-25"0"16,-4 25-1-16,55-17-23 15,-30-3-4-15,20 14-5 16,2-5-1-16,6 1-5 0,11 14-12 16,-9-14-21-1,0 1 1-15,-7-3-1 16,-5 2 0-16</inkml:trace>
          <inkml:trace contextRef="#ctx0" brushRef="#br0" timeOffset="39764.4698">24845 3739 48 0,'-12'55'30'15,"-13"-12"2"-15,9-1-1 16,3-5-23-16,-9-13-2 16,10-3-1-16,12-21 0 15,-21 13-1-15,21-13 0 16,-4-19-1-16,10-4-1 15,2-6-1-15,5-8-1 16,7-8 0-16,1-5 0 0,9-9 0 16,1-1 1-16,6-2-1 15,2 6 0-15,6 3 0 16,0 10 0-16,-4 12 0 15,0 12 0-15,-4 13 0 16,-10 12 0-16,-3 11 1 16,-11 5-1-16,-5 9 0 15,-10-2 1-15,-4 6-1 16,-11-4 1-16,-7 0 0 15,-7-6 0-15,0-3 2 16,-8-7-1-16,6-1 1 16,-4-8 0-16,11 1 0 15,1-7 1-15,25 0-1 0,-20 8 1 16,20-8-1-16,12 22 0 15,-12-22 0-15,31 33-1 16,-11-8 0-16,5 0 0 16,-3 2 0-16,1-1-1 15,-1 1 0-15,-3-6-1 16,-1-3 0-16,-3-1-1 15,-15-17-1-15,26 16-1 16,-26-16-6-16,27-10-26 16,-17-10-6-16,7-1 1 15,5-10-1-15</inkml:trace>
          <inkml:trace contextRef="#ctx0" brushRef="#br0" timeOffset="38610.0678">23513 3864 62 0,'-27'2'36'0,"27"-2"0"16,0 0 1-16,-18 6-26 15,47 3-3-15,1-5-3 16,17 6-1-16,5-4-1 15,11 0-1-15,-1-5-2 16,-3-1-2-16,1 4-2 0,-15-17-10 16,-6 3-23-1,-1-7 0-15,-7-7-1 16,-10-5 0-16</inkml:trace>
          <inkml:trace contextRef="#ctx0" brushRef="#br0" timeOffset="38407.2672">23624 3561 57 0,'-21'4'35'0,"-1"0"0"15,22-4 0-15,-25-6-22 16,25 6-4-16,20 2-3 16,11-2-2-16,6-8-1 15,16 2-1-15,5-4 0 16,7 3-2-16,-1-7 1 15,1 4-1-15,-9-1 0 16,-11 3 1-16,-12 2-1 16,-15 4 0-16,-18 2 1 0,0 0 0 15,-29 27 0-15,-3-3 0 16,-7 7 0-16,-8 6 1 15,-3 7 0-15,1 7 0 16,0-1-1-16,8 3 1 16,2-5 0-16,16-1 0 15,5-6-1-15,14-6 0 16,10-8 0-16,11-6 0 15,9-5 0-15,9-9-1 16,6-1 1-16,2-8-1 16,0-2-1-16,-2-3 0 15,-2 1-2-15,-10-6-1 16,-3 6-3-16,-24-11-9 0,-2 17-23 15,-12-25-1-15,-10 11 2 16,-13-1-1-16</inkml:trace>
          <inkml:trace contextRef="#ctx0" brushRef="#br0" timeOffset="40092.0705">25624 3452 69 0,'-21'33'37'0,"3"-4"2"15,-9 4-2-15,9 22-23 16,-3-18-8-16,11 11-2 16,4 1-1-16,16-1 0 15,6-5-2-15,15-4 0 16,10-8 0-16,6-6 0 15,7-9-1-15,-1-11 1 16,-2-8-1-16,-10-11 0 16,-6-5 1-16,-17-11-2 15,-15-8 2-15,-14-7-1 16,-11-8 0-16,-11-3 0 15,-6-4 0-15,-6-2 0 16,0 7-1-16,4 9 0 0,10 15-2 16,4 2-10-16,27 29-25 15,0 0-1-15,0 0 0 16,35 42-1-16</inkml:trace>
        </inkml:traceGroup>
        <inkml:traceGroup>
          <inkml:annotationXML>
            <emma:emma xmlns:emma="http://www.w3.org/2003/04/emma" version="1.0">
              <emma:interpretation id="{4EC7B504-FF3B-4B90-BFDF-34C79725431B}" emma:medium="tactile" emma:mode="ink">
                <msink:context xmlns:msink="http://schemas.microsoft.com/ink/2010/main" type="inkWord" rotatedBoundingBox="29667,13613 30763,13540 30799,14092 29704,14165"/>
              </emma:interpretation>
              <emma:one-of disjunction-type="recognition" id="oneOf18">
                <emma:interpretation id="interp30" emma:lang="" emma:confidence="1">
                  <emma:literal>on</emma:literal>
                </emma:interpretation>
                <emma:interpretation id="interp31" emma:lang="" emma:confidence="0">
                  <emma:literal>ON</emma:literal>
                </emma:interpretation>
                <emma:interpretation id="interp32" emma:lang="" emma:confidence="0">
                  <emma:literal>On</emma:literal>
                </emma:interpretation>
                <emma:interpretation id="interp33" emma:lang="" emma:confidence="0">
                  <emma:literal>an</emma:literal>
                </emma:interpretation>
                <emma:interpretation id="interp34" emma:lang="" emma:confidence="0">
                  <emma:literal>oh</emma:literal>
                </emma:interpretation>
              </emma:one-of>
            </emma:emma>
          </inkml:annotationXML>
          <inkml:trace contextRef="#ctx0" brushRef="#br0" timeOffset="40653.6712">27343 3495 67 0,'-18'-24'36'0,"1"19"0"15,-5 7 1-15,-17-8-26 16,8 27-2-16,-14-1-3 16,8 16-1-16,-6 1-1 15,14 8 0 1,3 4-2-16,16 1 0 0,16-3-2 15,18-8 1-15,13-5 0 16,6-8-1-16,4-11 1 16,0-7-1-16,-5-10 1 15,-4-11-1-15,-11-7 0 16,-13-5 0-16,-7-8 0 15,-9-6 0-15,-5-4 0 16,-7-3 0-16,0-3-1 0,-7-1 0 16,3 7-2-1,-3 0-2-15,11 24-11 16,-2-10-23-16,14 5 0 15,6 7 0-15,15 5 0 0</inkml:trace>
          <inkml:trace contextRef="#ctx0" brushRef="#br0" timeOffset="41137.2722">27720 3448 71 0,'-2'29'37'16,"-4"6"-1"-16,-2 6 1 15,-4-14-27-15,-1 22-5 16,-7-5-2-16,5 3 0 15,-5-8-1-15,0-2 0 16,3-8 0-16,-1-6-1 16,18-23-1-16,-29 18 0 0,29-18 1 15,0 0-1-15,-16-35 0 16,20 8-1-16,6-6 1 15,6-4 0-15,3-2 0 16,7 2 0-16,-3 0 0 16,0 6 0-16,-1 10 0 15,-3 9 1-15,-19 12 0 16,26 12 0-16,-20 11 0 15,2 8 0-15,3 10 1 16,5 3-1-16,3 1 0 16,11-2 1-16,3-8 0 15,6-6-1-15,-2-8 1 16,0-11 0-16,-6-12-1 0,-1-8 1 15,-7-11-1-15,-7-6 0 16,-5-10 0-16,-1-8-1 16,2-5 0-1,-2-7-1-15,1 3-1 0,-9 0-3 16,6 26-17-16,-23-8-18 15,-13 14-1-15,-23 12 0 16,-21 18 0-16</inkml:trace>
        </inkml:traceGroup>
      </inkml:traceGroup>
    </inkml:traceGroup>
    <inkml:traceGroup>
      <inkml:annotationXML>
        <emma:emma xmlns:emma="http://www.w3.org/2003/04/emma" version="1.0">
          <emma:interpretation id="{44EC2B80-5CFD-4782-B2E5-5364F8CB5B6C}" emma:medium="tactile" emma:mode="ink">
            <msink:context xmlns:msink="http://schemas.microsoft.com/ink/2010/main" type="paragraph" rotatedBoundingBox="14728,16023 29950,15060 30001,15857 14779,168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C2D90D5-DBB7-4652-865E-5E1C5E037218}" emma:medium="tactile" emma:mode="ink">
              <msink:context xmlns:msink="http://schemas.microsoft.com/ink/2010/main" type="line" rotatedBoundingBox="14728,16023 29950,15060 30001,15857 14779,16821"/>
            </emma:interpretation>
          </emma:emma>
        </inkml:annotationXML>
        <inkml:traceGroup>
          <inkml:annotationXML>
            <emma:emma xmlns:emma="http://www.w3.org/2003/04/emma" version="1.0">
              <emma:interpretation id="{41DE729C-59FD-4ECE-B9AE-E5390C22CCE1}" emma:medium="tactile" emma:mode="ink">
                <msink:context xmlns:msink="http://schemas.microsoft.com/ink/2010/main" type="inkWord" rotatedBoundingBox="14730,16050 16715,15924 16754,16542 14769,16668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41932.8736">12075 5959 83 0,'0'0'38'15,"4"20"0"-15,13-26-1 0,22 6-25 16,-3-12-6-16,18 5-2 16,7 1-2-1,7 0-1-15,0 0 0 16,3 0-1-16,-5 4-2 0,-7-5-3 15,-1 12-4-15,-28-12-28 16,3-1-1-16,-21-10 0 16,-12 18 1-16</inkml:trace>
          <inkml:trace contextRef="#ctx0" brushRef="#br0" timeOffset="42120.074">12508 5825 86 0,'-37'28'36'0,"6"14"0"15,-6-1 0-15,10 15-27 16,-12 3-5-16,9 5-1 15,1 0 0-15,7-6-1 16,5-4-1-16,7-11-2 0,10-8-1 16,0-35-4-16,37 31-10 15,-6-39-21-15,10-11 0 16,0-16 0-16,14-8 0 15</inkml:trace>
          <inkml:trace contextRef="#ctx0" brushRef="#br0" timeOffset="42494.4747">12877 5856 78 0,'0'0'36'15,"20"28"0"-15,-30 1-1 16,-1 17-25-16,-21-3-5 16,3 15-2-16,-6-1-1 15,4-1 0-15,-1-2-2 0,3-9 0 16,8-8-3-16,3-14 0 15,12-5-2-15,6-18 0 16,0 0-1-16,0-20-1 16,12 3 2-16,-6-8 1 15,7-1 3-15,-1 1 2 16,2 0 2-16,5 7 1 15,-1-3 2-15,9 9 0 16,-1-1 0-16,11 9-1 16,-2-4-1-16,10 10-1 15,2 0-1-15,0 2-1 16,-1 0-1-16,-5 2-1 15,-2-1-2-15,-13-7-4 0,7 12-16 16,-33-10-13-16,18-15 0 16,-22-7 0-1,2-3 1-15</inkml:trace>
          <inkml:trace contextRef="#ctx0" brushRef="#br0" timeOffset="42712.8751">13286 5759 63 0,'0'0'36'0,"21"33"0"16,-17 6 1-16,-8-8-14 15,-2 26-14-15,-13 1-3 16,1 10 0-16,-7-4-2 16,3 4-1-16,-1-6-2 15,3-10 0-15,5-7-2 16,5-16-1-16,10-9-2 15,0-20-6-15,23-16-27 16,-7-9-1-16,9-10 1 0,3-17-1 16</inkml:trace>
          <inkml:trace contextRef="#ctx0" brushRef="#br0" timeOffset="42931.2751">13571 5872 76 0,'0'0'37'16,"11"35"0"-16,-14 2 0 15,-17-8-18-15,4 23-13 16,-7-3-1-16,7 5-1 15,1-3-1-15,9-5-1 16,6-5 0-16,10-10-1 16,11-5-2-16,6-11 0 0,11-3-1 15,-1-12-2-15,10 6-5 16,-22-18-24-16,12 2-5 15,-12-9 0-15,-3-1 0 16</inkml:trace>
          <inkml:trace contextRef="#ctx0" brushRef="#br0" timeOffset="43118.4758">13573 6089 67 0,'-28'4'35'0,"9"-2"0"16,19-2 0-16,0 0-18 15,0 0-10-15,37 8-2 16,6-2-2-16,6-4-2 0,5 0-1 15,5 2-3-15,-8-8-3 16,5 15-10-16,-15-16-20 16,-15-1 1-16,-26 6-1 15,2-24 0-15</inkml:trace>
          <inkml:trace contextRef="#ctx0" brushRef="#br0" timeOffset="43290.0761">13629 5905 86 0,'0'0'37'0,"0"0"-1"15,14-23 0-15,21 19-28 16,0-6-3-16,14 4-2 0,4 0-4 16,-2-11-15-1,5 13-20-15,-5-8-1 16,-4 5-1-16,-8-1 0 15</inkml:trace>
        </inkml:traceGroup>
        <inkml:traceGroup>
          <inkml:annotationXML>
            <emma:emma xmlns:emma="http://www.w3.org/2003/04/emma" version="1.0">
              <emma:interpretation id="{694E6FCE-6A79-4842-B4F0-9B9998355051}" emma:medium="tactile" emma:mode="ink">
                <msink:context xmlns:msink="http://schemas.microsoft.com/ink/2010/main" type="inkWord" rotatedBoundingBox="17772,15837 19730,15713 19774,16410 17816,16534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44631.6784">16283 5602 70 0,'4'19'36'15,"-4"5"2"-15,0 11-1 16,-6-16-11-16,6 28-19 0,-15-1-2 15,11 13-1-15,-6-5-1 16,2 4-1-16,2-5-1 16,1-9-1-16,5-1-2 15,0-20-3-15,15 7-10 16,-15-30-24-16,26-6 1 15,-17-20-1-15,5-5 1 16</inkml:trace>
          <inkml:trace contextRef="#ctx0" brushRef="#br0" timeOffset="45006.079">16451 5697 83 0,'26'-17'36'16,"-9"7"0"-16,11 2 0 15,-1-5-28-15,20 5-2 16,-4-6-2-16,13 5-2 15,-3-3 0-15,0 2 0 16,-8-1-1-16,-4 5 1 16,-12 2 0-16,-11 8-1 15,-18-4 1-15,2 23 0 16,-16-2 0-16,-6 10 0 15,-5 4 0-15,-2 10 0 16,-6 2-1-16,1 5 1 16,3 1-1-16,4-3 0 15,7-1 0-15,10-5 0 0,10-5-1 16,12-6 1-16,11-10-1 15,10-7 0-15,8-2 0 16,4-11-2-16,2 1-1 16,-12-11-5-16,10 16-17 15,-26-18-15-15,-1-1 1 16,-18-8-1-16,-2 18 1 15</inkml:trace>
          <inkml:trace contextRef="#ctx0" brushRef="#br0" timeOffset="45193.2792">16565 5938 94 0,'-24'-4'38'0,"24"4"0"16,0 0 0-16,41 0-29 16,-2-6-3-1,20 4-3-15,5 0-1 16,9 2-2-16,-3 2-3 0,-14-17-17 15,3 11-18-15,-16-8-1 16,-14 1 0-16,-13-11-1 16</inkml:trace>
          <inkml:trace contextRef="#ctx0" brushRef="#br0" timeOffset="43882.8771">15479 5602 75 0,'0'0'36'15,"-26"0"0"-15,5 12 0 16,-16-7-24-16,8 25-4 16,-13-3-2-16,5 17-2 15,-6 5 0-15,8 13-1 16,0 2-2-16,14 4 1 0,5-2-2 15,18-6 1-15,8-3-1 16,13-14 0-16,12-12 0 16,6-14 0-1,4-9 0-15,0-10 0 0,0-10 0 16,-6-7-1-16,-4-8 1 15,-3-8 0-15,-15-10 0 16,-5-4 0-16,-6-1 0 16,-6-4 0-16,-8-5 0 15,-6 5 0-15,-7 3 0 16,-7 5-2-16,5 17-1 15,-12-4-10-15,4 19-24 16,1 4-1-16,11 12 0 0,-1 2-1 16</inkml:trace>
          <inkml:trace contextRef="#ctx0" brushRef="#br0" timeOffset="44116.8775">15360 5804 80 0,'2'25'38'0,"5"8"0"15,1 2 0-15,4 18-23 16,-2-13-9-16,5 11-1 16,1-1-1-16,3 1-1 15,-5-6-1-15,0-7-1 16,1-5-1-16,-1-11-2 15,-2-5-2-15,-12-17-5 16,29-2-22-16,-17-17-8 0,2-6 1 16,-3-16 0-16</inkml:trace>
          <inkml:trace contextRef="#ctx0" brushRef="#br0" timeOffset="44428.8781">15737 5730 91 0,'0'0'36'0,"11"27"0"16,-7 12 0-16,-8-4-29 15,12 16-2-15,0-3-2 16,9 7 1-16,-1-9-1 16,8-3-1-16,3-12-1 15,4-10 1-15,0-11-2 0,3-10 1 16,-5-12 0-16,-4-7-1 15,-3-12 1-15,-5-4-1 16,-7-6 0-16,0-5 0 16,-6-5 1-16,-4-1-2 15,2-1 1-15,-2 3-2 16,2 7 0-16,-2 2-3 15,9 22-7-15,-7-6-25 16,-2 25-2-16,22-30 2 16,-5 25-2-16</inkml:trace>
        </inkml:traceGroup>
        <inkml:traceGroup>
          <inkml:annotationXML>
            <emma:emma xmlns:emma="http://www.w3.org/2003/04/emma" version="1.0">
              <emma:interpretation id="{2455E31C-8394-4DBF-BC55-C67F8D18B9CC}" emma:medium="tactile" emma:mode="ink">
                <msink:context xmlns:msink="http://schemas.microsoft.com/ink/2010/main" type="inkWord" rotatedBoundingBox="20635,15671 21550,15613 21594,16298 20679,16355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45676.8803">18129 5536 71 0,'0'0'37'16,"8"27"0"-16,-10 4 1 15,-8-7-18-15,6 22-11 16,-15-1-3-16,7 15-1 16,-10-4-2-16,7 1 0 15,-5-3-2-15,8-9-1 16,7-6-2-16,-1-16-2 15,14 0-4-15,-8-23-16 16,9-17-15-16,3-12 0 16,13-6 1-16,-3-12 0 15</inkml:trace>
          <inkml:trace contextRef="#ctx0" brushRef="#br0" timeOffset="46082.481">18400 5553 94 0,'18'0'37'0,"-18"0"2"0,17 33-1 16,-13 4-31-16,-19-2-2 15,3 20 0-15,-13 3-1 16,-1 10-1-16,-9-4 0 16,6 2-2-16,-2-10-1 15,3-9-1-15,11-8 0 16,1-20-2-16,16-19-1 15,0 0-2-15,0 0-5 16,-2-62-13-16,24 29-7 0,-17-29 3 16,21 23 9-1,-24-23 6-15,15 13 8 16,-9-1 4-16,0-1 8 15,10 24 13-15,-13-14 9 0,17 22-2 16,-12-18-7-16,31 25-7 16,-12-15-5-16,22 12-3 15,3-5-1-15,11 5-1 16,1-3-2-16,-1 3 0 15,-5 1-2-15,-11-3-1 16,-4 9-4-16,-27-11-13 16,-18 19-19-16,0 0 0 15,-32-14-1-15,-11 14 1 16</inkml:trace>
          <inkml:trace contextRef="#ctx0" brushRef="#br0" timeOffset="46238.4812">18437 5588 91 0,'-9'30'37'15,"20"1"0"-15,7-8 0 16,23 0-29-16,-4-13-4 16,14-2-2-16,0-1-3 15,-8-16-7-15,7 5-29 16,-13-10 0-16,-3-3-1 15,-7-5 0-15</inkml:trace>
        </inkml:traceGroup>
        <inkml:traceGroup>
          <inkml:annotationXML>
            <emma:emma xmlns:emma="http://www.w3.org/2003/04/emma" version="1.0">
              <emma:interpretation id="{CB7387A2-292C-4A14-87FD-FD684001FA76}" emma:medium="tactile" emma:mode="ink">
                <msink:context xmlns:msink="http://schemas.microsoft.com/ink/2010/main" type="inkWord" rotatedBoundingBox="22443,15557 23891,15465 23940,16241 22493,16333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46878.0824">20301 5322 77 0,'17'10'37'0,"-11"9"2"15,-6 13 0-15,-14-15-24 0,-5 32-7 16,-20 5-2-16,-2 12-1 15,-14 8-2-15,-4 5 0 16,1 1-1-16,3 0-1 16,4-10-1-16,6-10-2 15,16-10 0-15,4-19-3 16,21-5-6-16,4-26-28 15,0 0 0-15,33-43 0 16,4 4 0-16</inkml:trace>
          <inkml:trace contextRef="#ctx0" brushRef="#br0" timeOffset="46644.082">19863 5338 66 0,'0'0'39'0,"24"12"-1"0,-24-12 1 15,33 40-13-15,-33-40-16 16,35 43-5-1,-16-12 0-15,3 6-2 16,-3 0-1-16,-3 4 0 0,-2-1-1 16,-6-1-1-16,-3-6-1 15,-5-4-1-15,0-7-2 16,0-22-5-16,-5 17-23 15,5-17-8-15,-14-27 1 16,10-4 0-16</inkml:trace>
          <inkml:trace contextRef="#ctx0" brushRef="#br0" timeOffset="47236.883">20557 5480 78 0,'0'0'37'0,"0"0"0"15,2 25 1-15,-25-23-25 16,-5 31-8-16,-9 0 0 15,4 12-1-15,-2-3-1 16,6 9-1-16,7-3 0 16,12 1-1-16,10-6-1 15,14-8 0-15,10-8 0 16,13-12 0-16,2-9 0 15,8-14 0-15,-2-5-1 16,-1-11 1-16,-4-7 0 16,-5-6-1-16,-8-5 1 0,-7-3 0 15,-9-3 0-15,-9 1 0 16,-2 0 0-16,-11 3 0 15,-5 5 0 1,-8 4-1-16,1 10-1 0,-8 3-1 16,9 14-4-16,-11-1-28 15,33 9-4-15,0 0 1 16,0 0-1-16</inkml:trace>
          <inkml:trace contextRef="#ctx0" brushRef="#br0" timeOffset="47548.8835">20920 5377 84 0,'4'19'37'16,"-6"3"1"-16,-2 11-1 16,-16-2-29-16,14 15-2 15,-2 1-2-15,10 7 0 0,-2-3-1 16,12-1 0-16,4-5-2 15,11-8 0-15,2-12 0 16,7-9 0-16,-1-9 0 16,-2-11-1-16,-2-7 0 15,-2-14 0-15,-5-8 0 16,-5-8 0-16,-3-4 0 15,-6-2 0-15,2-5 0 16,-9 2-1-16,3 1-1 16,-10-2-3-16,12 26-22 15,-12-14-12-15,6 10-1 16,0 4 0-16,2 4-1 0</inkml:trace>
        </inkml:traceGroup>
        <inkml:traceGroup>
          <inkml:annotationXML>
            <emma:emma xmlns:emma="http://www.w3.org/2003/04/emma" version="1.0">
              <emma:interpretation id="{02DE4A24-32D1-400E-BD59-EED45993C65E}" emma:medium="tactile" emma:mode="ink">
                <msink:context xmlns:msink="http://schemas.microsoft.com/ink/2010/main" type="inkWord" rotatedBoundingBox="24662,15395 27014,15246 27052,15843 24700,15992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49593.4871">23863 5076 75 0,'11'17'38'16,"-7"3"-1"-16,-6 3 0 16,-17-4-28-16,1 16-3 15,-15-4 1-15,-2 6-3 16,-6-6 0-16,-2 0-1 15,-2-5 0-15,6-1-2 16,2-8 2-16,13-5-2 16,7-4 0-16,17-8 1 15,0 0-1-15,10 23 1 0,-10-23-1 16,37 21 1-16,-14-3-1 15,4-1 0-15,-5 7 0 16,-3-3 0-16,-1 0-1 16,-2-1 0-16,-16-20 0 15,19 29 0-15,-19-29-1 16,0 0-1-16,0 0-1 15,0 0-4-15,18 2-8 16,-18-21-25-16,10-5-2 16,1-9 2-16,11-2-1 15</inkml:trace>
          <inkml:trace contextRef="#ctx0" brushRef="#br0" timeOffset="49779.6875">24009 5225 82 0,'8'24'38'15,"-16"-7"2"-15,4 12-1 16,-11-7-28-16,9 12-4 15,-6-2 0-15,6 6-3 16,-2-1 0-16,4-4 0 16,3-2-2-16,6-7-1 15,5-5-1-15,-10-19-1 16,31 21-1-16,-11-19-1 15,1 0-2-15,-21-2-8 16,41-17-27-16,-27-1-1 0,-14 18 0 16,22-35 1-16</inkml:trace>
          <inkml:trace contextRef="#ctx0" brushRef="#br0" timeOffset="49966.8878">23999 5377 77 0,'0'0'38'15,"0"0"-1"-15,0 0 1 16,22 0-26-16,-22 0-6 15,33 2-3-15,-8-2-1 16,5 5-1-16,-1 1-2 16,-6-4-2-16,5 10-9 15,-28-12-25-15,29-4-1 0,-29 4 0 16,0 0-1-1</inkml:trace>
          <inkml:trace contextRef="#ctx0" brushRef="#br0" timeOffset="50154.0881">24062 5186 81 0,'0'0'35'0,"35"-7"2"15,-8-5-5-15,9 10-26 16,-7-6-3-16,6 2-4 15,6 3-28-15,-8-5-7 16,-4-4 0-16,1-1-1 16</inkml:trace>
          <inkml:trace contextRef="#ctx0" brushRef="#br0" timeOffset="48406.8851">22171 5258 66 0,'-11'24'37'16,"-5"9"0"-16,0 0 0 16,5 9-24-16,-13-9-4 15,15 16-4-15,-7-6 0 0,6 1-2 16,-2-5-1-1,7-2 0-15,-3-12-1 16,6-3 0-16,2-22-1 16,0 0 0-16,0 0 0 0,25-12 0 15,-7-13 0-15,7-8 0 16,6-4-1-16,7-6 1 15,3 0 0-15,2-3 0 16,3 5-2-16,-1 4 2 16,-6 8-1-16,-5 11 2 15,-7 9-1-15,-10 9 1 16,-17 0-1-16,16 31 2 15,-22-4 0-15,-5 10-1 16,-5 2 1-16,-4 7 0 16,-5 3-1-16,2-2 0 15,-1-5-1-15,5-1 1 16,1-12-1-16,8-7 1 0,10-22-1 15,0 0 0-15,0 0 1 16,26-30-2-16,1 1 1 16,8-10 0-16,6-3-1 15,8-7 0-15,6-3 0 16,3 1 1-16,-3 3-2 15,-6 5 2-15,-10 10-2 16,-8 12 2-16,-9 7 0 16,-22 14 1-16,9 17-1 15,-20 11 1-15,-9 9 1 16,-3 5-1-16,-3 9 0 15,-1-1 0-15,3 3-1 16,1-3-2-16,9-1-1 0,1-18-5 16,22 8-20-16,-9-39-11 15,16 25 0-15,-16-25 0 16,29-12 1-1</inkml:trace>
          <inkml:trace contextRef="#ctx0" brushRef="#br0" timeOffset="48750.0856">22783 5639 71 0,'23'-4'34'15,"-23"4"2"-15,35-16 0 16,-21-7-27-16,19 8-2 16,-7-14-1-16,13 3-1 15,-8-16-1-15,8-1 0 0,-4-8-2 16,4 3 0-16,-2-3-1 15,-6 3 0 1,-5 5-1-16,-5 8 2 16,-7 12-2-16,-14 23 2 0,0 0-1 15,0 0 1-15,-6 19 0 16,-6 14-1-16,3 10 1 15,1 5-1-15,2 5 1 16,4 3-1-16,8 1 0 16,2-3-2-16,5-4 1 15,-1-7-4-15,4-4-1 16,-12-20-8-16,15 1-27 15,-19-20 0-15,0 0 0 16,0 0 1-16</inkml:trace>
          <inkml:trace contextRef="#ctx0" brushRef="#br0" timeOffset="48952.886">22960 5466 90 0,'0'0'38'16,"-23"-2"-1"-16,23 2 0 15,27 8-32-15,3 0-1 16,5-1-2-16,12 5 0 15,0-2-1-15,5-2-1 16,-1-1-1-16,-10-5-2 16,2 8-8-16,-22-16-26 15,5 0-1-15,-11-13 0 16,-3-2-1-16</inkml:trace>
          <inkml:trace contextRef="#ctx0" brushRef="#br0" timeOffset="49202.4865">23550 5083 80 0,'0'0'38'0,"10"22"-1"16,-10 7-1-16,-8-4-26 16,0 18-4-16,-9 0 1 15,3 11-3-15,-9-2 1 16,3 5-1-16,-3-7-1 15,5 1-2-15,2-14 0 16,5-8-1-16,5-10-2 16,6-19 0-16,0 0-3 0,0 0-4 15,12-27-25-15,-7-6-5 16,11-4-1-1,2-17 0-15</inkml:trace>
        </inkml:traceGroup>
        <inkml:traceGroup>
          <inkml:annotationXML>
            <emma:emma xmlns:emma="http://www.w3.org/2003/04/emma" version="1.0">
              <emma:interpretation id="{86A7AAAF-FF5C-4F93-B660-1AE035D6AE76}" emma:medium="tactile" emma:mode="ink">
                <msink:context xmlns:msink="http://schemas.microsoft.com/ink/2010/main" type="inkWord" rotatedBoundingBox="27724,15243 29953,15102 29995,15773 27766,15914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50715.689">25085 5103 62 0,'-19'4'35'0,"19"-4"3"0,0 0-1 16,17 19-22-16,-17-19-4 15,51 0-4 1,-8-4-2-16,23 4-2 16,7-4-1-16,9 1 0 0,0-5-1 15,0 2-2-15,-6 2 0 16,-10-6-2-16,-7 6-3 15,-34-19-15-15,-3 12-16 16,-20-11-2-16,-8 3 1 16,-16-5 0-16</inkml:trace>
          <inkml:trace contextRef="#ctx0" brushRef="#br0" timeOffset="50918.4895">25465 5008 78 0,'-20'35'36'15,"-1"2"1"-15,-2 1-1 16,13 9-28-16,-16-4-3 0,13 3-2 15,-3-5 0-15,8 2-2 16,0-6 1-16,8-6-4 16,6-2 1-16,-6-29-4 15,28 31-7-15,-28-31-24 16,29 4-2-16,-2-18 1 15,5-3-1-15</inkml:trace>
          <inkml:trace contextRef="#ctx0" brushRef="#br0" timeOffset="51121.2898">25915 5085 63 0,'26'2'36'16,"-9"8"2"-16,-17-10-2 16,6 41-16-16,-22-14-14 15,1 10-3-15,-11 2 0 16,1 5-1-1,-6 1-1-15,1 0-2 0,3-1-1 16,0-12-4-16,17 6-8 16,-11-20-22-16,21-18-2 15,-24 15 1-15,24-15 0 16</inkml:trace>
          <inkml:trace contextRef="#ctx0" brushRef="#br0" timeOffset="51324.0902">25728 5369 63 0,'19'-8'35'0,"9"0"1"16,3-1 1-16,24 7-24 15,-18-10-5 1,13 8-4-16,-1-2-1 0,6 4-1 16,-6 1 0-16,-6 1-3 15,-6 0 0-15,-14-2-3 16,1 4-3-16,-24-2-11 15,-4-24-18-15,-4 7 0 16,0-7-1-16,-2-7 2 16</inkml:trace>
          <inkml:trace contextRef="#ctx0" brushRef="#br0" timeOffset="51573.6903">26218 5017 60 0,'17'10'37'16,"-17"-10"-1"-16,18 31 2 15,-18-31-22-15,12 45-5 0,-14-16-3 16,10 16-3-16,-10 1 0 15,6 3-3-15,-10-1 1 16,6 1-1-16,-4-4-1 16,2-5-1-16,-2-5 0 15,2-7-1-15,2-11-1 16,0-17-1-16,-4 18-4 15,4-18-12-15,-17-22-21 16,11-1 1-16,8-2 0 16,-4-8 1-16</inkml:trace>
          <inkml:trace contextRef="#ctx0" brushRef="#br0" timeOffset="51823.2908">26544 5021 84 0,'0'0'37'0,"27"31"2"16,-23-9-1-16,4 11-30 15,-16 4-2-15,6 11-1 16,-7 1 0-16,-1 7-1 16,-4-3 0-16,4-5-2 15,-5-1 0-15,5-7-2 16,2-10 1-16,4-9-1 15,4-21-1-15,2 19-1 16,-2-19-2-16,0 0-4 16,41-19-27-16,-23-2-5 0,11-3-1 15,4-9 0-15</inkml:trace>
          <inkml:trace contextRef="#ctx0" brushRef="#br0" timeOffset="52213.2914">27290 5066 74 0,'0'0'36'16,"10"-27"1"-16,-10 27 0 16,-28-18-25-16,-14 9-3 15,0 11-3-15,-14-1-1 16,-1 9 0-16,-1 4-1 0,9 5-1 15,6 3-1 1,12 3 0-16,11 4-1 16,18 2-1-16,12 2 2 15,15 4-3-15,7-4 2 0,10 2-1 16,1-2 1-16,4 2-1 15,-6-2 1-15,-6-4-1 16,-13-2 1-16,-10-3-1 16,-16-3 1-16,-16-6-1 15,-13-1 1-15,-10-2-1 16,-8-5 0-16,-5-1 0 15,3-2-1-15,-4-2-1 16,12 6-3-16,-9-12-18 16,9 12-18-16,6-4-1 15,2 7 0-15,-6 3-1 16</inkml:trace>
        </inkml:traceGroup>
      </inkml:traceGroup>
    </inkml:traceGroup>
    <inkml:traceGroup>
      <inkml:annotationXML>
        <emma:emma xmlns:emma="http://www.w3.org/2003/04/emma" version="1.0">
          <emma:interpretation id="{AF809548-21B9-4307-9674-04E32EB3B36C}" emma:medium="tactile" emma:mode="ink">
            <msink:context xmlns:msink="http://schemas.microsoft.com/ink/2010/main" type="paragraph" rotatedBoundingBox="14850,17427 21439,17076 21479,17833 14890,181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CCD2981-B74F-471A-B6CE-F93A2922260D}" emma:medium="tactile" emma:mode="ink">
              <msink:context xmlns:msink="http://schemas.microsoft.com/ink/2010/main" type="line" rotatedBoundingBox="14850,17427 21439,17076 21479,17833 14890,18185"/>
            </emma:interpretation>
          </emma:emma>
        </inkml:annotationXML>
        <inkml:traceGroup>
          <inkml:annotationXML>
            <emma:emma xmlns:emma="http://www.w3.org/2003/04/emma" version="1.0">
              <emma:interpretation id="{17264D69-74ED-42ED-AFB2-FF93A5CC7B8F}" emma:medium="tactile" emma:mode="ink">
                <msink:context xmlns:msink="http://schemas.microsoft.com/ink/2010/main" type="inkWord" rotatedBoundingBox="14852,17472 20011,17197 20049,17910 14890,18185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53258.4933">12245 7915 85 0,'-10'18'35'16,"10"-18"-3"-16,-8 25 3 16,8-25-27-16,0 0-3 15,0 0 0-15,18-2-2 16,-3-16 2-16,13-7-4 15,-1-10 0-15,8-2 0 16,-2-7-1-16,6-5 1 0,-1-7-3 16,3-4 3-16,-2-6-2 15,2 3 2-15,-6 1 2 16,2 6-1-16,-6 3 0 15,0 13 0-15,-5 11 1 16,-7 17-2-16,-1 18 1 16,-6 15 0-16,-7 16-1 15,-5 12 0-15,-1 9-1 16,-7 10 1-16,-2 8 0 15,0-1 0-15,-2-1-1 16,1-8 0-16,1-6-1 16,-2-15-2-16,4-2-1 15,-3-26-6-15,11-17-28 0,0 0-1 16,0 0 3-1,-24-23-4-15</inkml:trace>
          <inkml:trace contextRef="#ctx0" brushRef="#br0" timeOffset="53461.2936">12583 7688 77 0,'-26'-2'35'0,"26"2"1"16,0 0 0-16,0 0-20 15,28-4-10-15,-3 2-2 16,8-8 0-16,8 7-1 0,6-7-2 15,2 4-1 1,6 0-2-16,-7-7-3 16,17 16-15-16,-12-16-17 15,1 1 1-15,-5-9-1 0,4 1 0 16</inkml:trace>
          <inkml:trace contextRef="#ctx0" brushRef="#br0" timeOffset="53851.2945">13727 7210 74 0,'2'-27'35'16,"-20"25"0"-16,-19 0 0 16,-6 18-20-16,-23-13-7 15,5 19-2-15,-11-5-1 16,10 7-1-16,1-3-1 15,14 4 0-15,14-5-2 0,15 1 1 16,18-4-2-16,22 1 1 16,13-3 0-16,20 3-1 15,5-1 1-15,5 5-1 16,-1 1 0-16,-5 2 1 15,-12 5-1-15,-18 1 0 16,-11 4 1-16,-26-2-1 16,-14-2 0-16,-17-6 1 15,-8-4-1-15,-9-5 1 16,-3-7-1-16,2-5 0 15,3-6-1-15,7-5 0 16,14-1-3-16,7-10-4 16,26 18-29-16,8-29-1 0,16 12 0 15,11-5-1-15</inkml:trace>
          <inkml:trace contextRef="#ctx0" brushRef="#br0" timeOffset="54241.295">14276 7210 94 0,'0'0'37'0,"-37"-15"-1"15,5 18 0-15,-14-3-30 16,-3 12-1-16,-4 4-2 0,2 7 0 15,6 0 0 1,8 3-1-16,8 1-1 16,17-4 0-16,14 0-1 15,16-1 0-15,11-1 0 0,10-3 1 16,4 1-1-16,0 2 0 15,-4 1 0-15,-10 1 0 16,-11 2 0-16,-12 0 1 16,-14-3-1-16,-14-1 1 15,-11-1-1-15,-10-5 0 16,-4-5 1-16,-3-2-1 15,1-4 0-15,6-4-1 16,10 0-2-16,3-10-6 16,30 10-27-16,0 0-3 15,14-25 1-15,13 5-2 16</inkml:trace>
          <inkml:trace contextRef="#ctx0" brushRef="#br0" timeOffset="54771.6962">14491 7278 78 0,'0'0'35'0,"-18"6"0"0,18-6 1 16,-33 21-23-16,23 8-4 15,-11-5-3-15,9 13-1 16,-4-4-1-16,10 7-1 15,4-3 0-15,10 0-1 16,8-6-1-16,9-4 0 16,6-7 0-16,9-10-1 15,4-3 1-15,1-9-1 0,-2-3 1 16,-4-7-1-1,-3-6 0-15,-7-1 0 16,-10-6 1-16,-7-2-1 16,-6-4 0-16,-8-4 0 0,-4-6 0 15,-2 0 0-15,-1 2 0 16,-1 2-1-16,4 8-1 15,2 4-3-15,4 25-4 16,4-20-29-16,14 19 1 16,-1-9-2-16,10 12 1 15</inkml:trace>
          <inkml:trace contextRef="#ctx0" brushRef="#br0" timeOffset="55333.2969">15002 7280 84 0,'-2'31'34'15,"-2"6"1"-15,-3 0-1 16,3 8-23-16,-10-10-6 0,12 1-2 15,-2-4-1-15,8-5 0 16,0-10-1-16,-4-17 1 16,19 18-1-16,-19-18 0 15,26-12-1-15,-12-7 0 16,1-5 1-16,3-7-1 15,-1-4 0-15,5-4 1 16,3 1-1-16,3-1 1 16,-1 2 0-16,4 10 0 15,-2 7 1-15,-1 10-1 16,-3 10 0-16,-3 12 1 15,-7 8-1-15,-3 9 0 16,-6 6 0-16,0 3 0 0,-4 1-1 16,-4-4 1-16,0-4 0 15,0-7 0-15,2-24-1 16,-2 23 0-16,2-23 1 15,0 0-1-15,17-37 1 16,-5 12-1-16,6-10 0 16,1 0 0-16,5-4 0 15,5 2 0-15,-4 4 1 16,5 8 0-16,-3 4 0 15,0 11 0-15,-3 10 1 16,-3 11 0-16,-7 15 0 16,-8 7 0-16,-6 6-1 15,-4 3 1-15,-8 9-2 0,2-5 1 16,-5 1-1-16,1-8 0 15,0-8-3 1,3-14 0-16,11-17-4 16,-18 8-25-16,18-8-7 0,8-27-2 15,6 2 1-15,-9-10-1 16</inkml:trace>
          <inkml:trace contextRef="#ctx0" brushRef="#br0" timeOffset="56035.2985">15965 7321 78 0,'-4'19'34'15,"2"-1"1"-15,2-18 0 16,2 46-24-16,-16-24-3 15,14 15-1-15,-7-10-2 0,3 10-1 16,-4-6-2-16,2 0 0 16,-2-6-1-16,0-2 0 15,8-23-1-15,-17 26 0 16,17-26 1-1,-20 2-1-15,20-2 0 0,-17-26 0 16,11 5 0-16,4-6 0 16,4-6 1-16,8-4-1 15,5-6 0-15,9 0 0 16,7-3 0-16,4 1-1 15,4 4 1-15,4 6 0 16,2 8 0-16,0 6 0 16,-2 7 0-16,-6 10 0 0,-4 8 0 15,-5 4 0-15,-9 8 0 16,-9 1 0-1,-8 2 0-15,-10 3 0 16,-11-1 0-16,-11 2 0 0,-3-3 1 16,-6-1-1-16,-2-3 0 15,-2-3 1-15,2-3-1 16,4-4 0-16,8 0 1 15,7-2-2-15,22-4 0 16,-25 4-4-16,25-4-18 16,0 0-14-16,33 5-1 15,-12-10 0-15,7-1 0 16</inkml:trace>
          <inkml:trace contextRef="#ctx0" brushRef="#br0" timeOffset="56659.2993">16578 7204 73 0,'0'0'37'0,"-19"6"1"15,19-6-1-15,23-10-13 16,12 8-16-16,-3-11-2 15,22 5-2-15,5-11-1 16,9 3-1-16,2 4-1 16,-3-1-1-16,-5 3 0 15,-9 0-2-15,-6 7-2 16,-22-7-1-16,-1 18-6 15,-24-8-12-15,-16-18-14 16,-7 5 5-16,5 20 12 16,-27-18 8-16,12 11 7 0,-6 0 6 15,-6-6 6-15,20 23 14 16,-10-7 16-1,9 17-6-15,-7-17-9 16,27 35-8-16,-15-12-5 0,13 13-3 16,-8 1-3-16,10 5 0 15,-5-5-1-15,7-2-1 16,-4-5-1-16,2-9 0 15,6-7-2-15,0-24-2 16,10 23-2-16,-10-23-15 16,15-25-18-16,3-2 0 15,15-3 1-15,-4-14-1 16</inkml:trace>
          <inkml:trace contextRef="#ctx0" brushRef="#br0" timeOffset="56862.0998">17336 7063 95 0,'16'19'37'16,"-12"16"1"-16,-18 4-1 15,-4 13-27-15,-17-1-6 16,2 7 0-16,2-6-1 16,1-1-1-16,3-8-2 15,6-12-3-15,15-4-3 16,6-27-11-16,0 0-21 15,21-18 0-15,5-1 0 16,3-14 0-16</inkml:trace>
        </inkml:traceGroup>
        <inkml:traceGroup>
          <inkml:annotationXML>
            <emma:emma xmlns:emma="http://www.w3.org/2003/04/emma" version="1.0">
              <emma:interpretation id="{6B1840CA-E5C7-4EAE-9776-9429FF7A503F}" emma:medium="tactile" emma:mode="ink">
                <msink:context xmlns:msink="http://schemas.microsoft.com/ink/2010/main" type="inkWord" rotatedBoundingBox="20094,17148 21439,17076 21475,17748 20130,17820"/>
              </emma:interpretation>
              <emma:one-of disjunction-type="recognition" id="oneOf26">
                <emma:interpretation id="interp42" emma:lang="" emma:confidence="0.5">
                  <emma:literal>ON.</emma:literal>
                </emma:interpretation>
                <emma:interpretation id="interp43" emma:lang="" emma:confidence="0">
                  <emma:literal>on.</emma:literal>
                </emma:interpretation>
                <emma:interpretation id="interp44" emma:lang="" emma:confidence="0">
                  <emma:literal>ons</emma:literal>
                </emma:interpretation>
                <emma:interpretation id="interp45" emma:lang="" emma:confidence="0">
                  <emma:literal>On.</emma:literal>
                </emma:interpretation>
                <emma:interpretation id="interp46" emma:lang="" emma:confidence="0">
                  <emma:literal>ONS</emma:literal>
                </emma:interpretation>
              </emma:one-of>
            </emma:emma>
          </inkml:annotationXML>
          <inkml:trace contextRef="#ctx0" brushRef="#br0" timeOffset="57189.7005">17467 7253 87 0,'0'0'35'16,"8"35"1"-16,-8-6 0 16,-16-8-26-16,18 16-5 15,-6-2-2-15,14 2 0 16,0-8 0-16,11 0 0 15,3-5-2-15,11-9 0 16,2-7-1-16,4-6 0 16,0-10 1-16,-2-4-1 15,-4-3 1-15,-6-6-1 16,-7-5 1-16,-9-3-1 15,-5 0 1-15,-12-2 0 16,-5 0-1-16,-11 2 1 0,-9 2 0 16,-6 3 0-16,-6 5 0 15,-2 11-1-15,-2 4 1 16,2 10-1-1,4 8 0-15,7 1-3 0,19 18-9 16,3-15-26-16,10-18-1 16,23 23 0-16,9-19 0 15</inkml:trace>
          <inkml:trace contextRef="#ctx0" brushRef="#br0" timeOffset="57891.7015">18148 7068 92 0,'0'0'38'16,"10"29"0"-16,-12 1 1 15,-13-7-29-15,7 29-3 16,-10-5-2-16,5 11-1 15,-9 0-2-15,4 1 0 16,-3-9-2-16,5-7 0 16,3-6 0-16,5-18-1 15,8-19-1-15,0 0 1 16,-24 6-2-16,17-27 0 0,5-4 1 15,-6-14-1-15,4-6 0 16,-6-7 1-16,10-3 0 16,-2-1 2-16,4 1 0 15,4 11 1-15,-2 3 1 16,8 16 0-16,-3 7 0 15,9 20 1-15,-18-2 0 16,35 35 0-16,-11-4-2 16,1 8 1-16,8 8 0 15,0 1 0-15,3 1-1 16,-1-1 0-16,0-3-1 15,-2-6 0-15,-4-10 1 16,-5-10-1-16,-5-9 1 0,-19-10-1 16,22-10 0-16,-22 10 0 15,8-40 1-15,-4 7-1 16,-1-8 0-16,5-12 0 15,0-7 0-15,6-6 0 16,-1-6 0-16,7 0 0 16,-2 8 0-16,3 4-1 15,-3 14 1-15,-1 13 0 16,-17 33-2-16,27-20 0 15,-27 20-1-15,20 18-7 16,-4 3-29-16,-16-21 0 16,9 35-1-16,-9-35 0 0</inkml:trace>
          <inkml:trace contextRef="#ctx0" brushRef="#br0" timeOffset="58266.1024">18711 7437 92 0,'0'0'39'0,"-2"18"0"15,2-18 1-15,0 0-28 16,-6 21-4-16,6-21-1 16,0 0-2-16,0 0-1 15,0 0-1-15,27-2-1 0,-7-4-1 16,-3-3 1-16,1-1-1 15,-18 10-1-15,22-10 0 16,-22 10 0-16,0 0 0 16,-26 6 0-16,9-2 0 15,17-4 0-15,-32 12-3 16,32-12-15-16,0 0-24 15,0 0 1-15,16-39-3 16,0 10 1-16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4:16:31.38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B304313-7DB2-459C-9AD9-E065FF4E2E3E}" emma:medium="tactile" emma:mode="ink">
          <msink:context xmlns:msink="http://schemas.microsoft.com/ink/2010/main" type="writingRegion" rotatedBoundingBox="2658,10234 9420,10001 9441,10595 2678,10828"/>
        </emma:interpretation>
      </emma:emma>
    </inkml:annotationXML>
    <inkml:traceGroup>
      <inkml:annotationXML>
        <emma:emma xmlns:emma="http://www.w3.org/2003/04/emma" version="1.0">
          <emma:interpretation id="{77815F47-F4F7-4CB5-93CF-E8100619996A}" emma:medium="tactile" emma:mode="ink">
            <msink:context xmlns:msink="http://schemas.microsoft.com/ink/2010/main" type="paragraph" rotatedBoundingBox="2658,10234 9420,10001 9441,10595 2678,108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F350F3-D159-46E5-98CE-EF8A56432FE1}" emma:medium="tactile" emma:mode="ink">
              <msink:context xmlns:msink="http://schemas.microsoft.com/ink/2010/main" type="line" rotatedBoundingBox="2658,10234 9420,10001 9441,10595 2678,10828"/>
            </emma:interpretation>
          </emma:emma>
        </inkml:annotationXML>
        <inkml:traceGroup>
          <inkml:annotationXML>
            <emma:emma xmlns:emma="http://www.w3.org/2003/04/emma" version="1.0">
              <emma:interpretation id="{37B6B32E-DFE3-402D-9D99-0E96225E7F9B}" emma:medium="tactile" emma:mode="ink">
                <msink:context xmlns:msink="http://schemas.microsoft.com/ink/2010/main" type="inkWord" rotatedBoundingBox="2658,10234 5622,10132 5643,10725 2678,108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 66 59 0,'-19'14'36'16,"19"-14"1"-16,-2 17-7 15,2-17-15-15,19-8-4 0,-1-1-4 16,21 5-1-1,0-6-1-15,12 6-1 16,4-4-1-16,7 6-1 16,1 0 0-16,3 6-1 0,-2 0 0 15,1 2-1-15,-5 2 0 16,-3-2 0-16,-4-3 0 15,-12-3-2-15,-4 0 0 16,-16-5-2-16,-3 5-3 16,-22-20-9-16,4 20-22 15,-10-21-2-15,-9 7 2 16,-10-6-1-16</inkml:trace>
          <inkml:trace contextRef="#ctx0" brushRef="#br0" timeOffset="202.8004">512 3 51 0,'-28'24'36'16,"7"5"1"-16,-1-2 0 0,14 15-21 15,-17-15-5-15,15 18-5 16,-5-4 0-16,9 4-2 16,0-6-1-16,2 2-2 15,2-6 1-15,2-3-3 16,4-5 0-16,-4-27-1 15,16 30-5-15,-16-30-25 16,21 1-7-16,-1-14 1 16,9-3-1-16</inkml:trace>
          <inkml:trace contextRef="#ctx0" brushRef="#br0" timeOffset="733.2013">814 361 37 0,'-2'34'34'16,"-4"-1"-1"-1,1 2 1-15,-1 6-18 0,-8-15-9 16,12-1-2-16,-4-7-1 16,6-18-1-16,0 0-1 15,0 0 0-15,0 0 0 16,2-39-1-16,-2 3 0 15,6-11 1-15,2-6-2 16,4-3 1-16,3-5-1 16,11 4 1-16,1 1-1 15,8 9 1-15,2 7-2 0,2 13 1 16,2 11 0-1,-2 13 0-15,-2 6 0 16,-7 9 0-16,-9 10 0 16,-15 1 0-16,-4 5 0 0,-12-1 0 15,-11 0 1-15,-9-1 0 16,-5-7 0-16,-2 1 2 15,-2-8 0-15,10 3-1 16,-2-5 1-16,31-10-1 16,-26 18 1-16,26-18-1 15,10 21 1-15,10-3-3 16,3-2 2-16,6 5-2 15,3-1 2-15,-1 3-2 16,0 6 1-16,-4-5-1 16,-1-1-2-16,-7-5-1 15,3 4-2-15,-22-22-5 16,39 21-12-16,-39-21-17 0,31 0 0 15,-31 0 1-15,35-10 0 16</inkml:trace>
          <inkml:trace contextRef="#ctx0" brushRef="#br0" timeOffset="1029.6018">1371 494 49 0,'0'0'34'0,"21"-17"2"15,-21 17-6-15,16-34-15 16,7 19-5-16,-9-18-5 16,11-1-1-16,-3-9-1 15,5-2 0-15,-1-6-1 16,1 4 1-16,-6-3-2 15,1 6 2-15,-8 11-1 0,1 8 0 16,-15 25 0-16,18-18 0 16,-18 18 0-16,10 30 0 15,-5-1-1-15,5 12 0 16,2 6 1-1,2 4-1-15,3 4 0 0,9 1-1 16,-1-5 1-16,2-2-2 16,-1-4 0-16,-7-12-1 15,1-1-2-15,-20-32-8 16,33 25-28-16,-33-25 1 15,0 0-2-15,-14-25 2 16</inkml:trace>
          <inkml:trace contextRef="#ctx0" brushRef="#br0" timeOffset="1248.0021">1545 420 45 0,'-34'8'36'0,"7"-4"2"16,27-4-1-16,-23 0-16 15,23 0-12-15,21 4-4 16,16-2-1-16,4-4-1 15,14 4-2-15,2-2-1 16,1-2-1-16,-1 0-2 16,-10-6-5-16,5 14-14 15,-20-18-16-15,-5-10 0 16,-15-5 0-16,-2-6 0 15</inkml:trace>
          <inkml:trace contextRef="#ctx0" brushRef="#br0" timeOffset="1794.0032">2050 52 54 0,'-3'37'37'16,"-7"-7"-1"-16,-2 3 0 16,-5-2-25-16,13 16-4 15,-4-6-2-15,10 4-2 16,0-4-1-16,6-3-1 15,-3-5 1-15,1-6-2 16,-6-27 1-16,4 24-1 16,-4-24 0-16,0 0 0 15,0 0 0-15,-4-32 0 16,2 5-1-16,6-8 2 15,0-4-2-15,2 0 1 0,0-3 0 16,2 1 0-16,-1 6 0 16,3 6 1-16,-4 7-1 15,-6 22 1-15,0 0 0 16,23-6 0-16,-23 6 0 15,30 36 0-15,-9-11-1 16,7 4 1-16,9 3 0 16,-2-1-1-16,2-4 1 15,0-1-2-15,-2-7 2 16,-9-3-1-16,-9-6 1 15,-17-10-1-15,18-8-1 16,-18 8 2-16,-6-35-1 16,-4 9 1-16,0-3-2 0,3-4 2 15,-1-4-1-15,4 1 1 16,-2 5 0-1,4 6-1-15,0 1 0 16,2 24 0-16,2-21-1 0,-2 21-1 16,0 0-2-16,0 0-7 15,31 21-27-15,-13-17-1 16,7-2 0-16,6-6-1 15</inkml:trace>
          <inkml:trace contextRef="#ctx0" brushRef="#br0" timeOffset="2215.2039">2961-48 48 0,'0'0'37'15,"-20"0"-1"-15,-3 6 1 0,-16-8-25 16,5 18-3-16,-13-4-3 15,6 9-2-15,-9-3 0 16,11 5-2-16,1-3 0 16,17 3-1-16,7-5 1 15,18 1-1-15,-4-19-1 16,43 28 1-16,-6-16-1 15,10-1 0-15,-2 1 1 16,2 0-1-16,-6 2 0 16,-8-1 0-16,-9 7 1 15,-15 3-1-15,-11-1 1 16,-13 1-1-16,-13 1 2 0,-7 3-2 15,-4-5 2-15,-8 1-2 16,6-5 1-16,0-3-1 16,10-3 0-16,4-4 0 15,27-8-2-15,-18 2-2 16,18-2-8-16,29-12-27 15,-3-11-1-15,5-12 0 16,6-3 0-16</inkml:trace>
        </inkml:traceGroup>
        <inkml:traceGroup>
          <inkml:annotationXML>
            <emma:emma xmlns:emma="http://www.w3.org/2003/04/emma" version="1.0">
              <emma:interpretation id="{FA5F7903-3B57-468E-8342-C0F83F7AB39C}" emma:medium="tactile" emma:mode="ink">
                <msink:context xmlns:msink="http://schemas.microsoft.com/ink/2010/main" type="inkWord" rotatedBoundingBox="5815,10134 9420,10009 9440,10570 5834,1069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464.8043">3166 36 45 0,'29'18'39'0,"-31"0"-1"15,6 5 1-15,-4-23-20 16,-12 51-11-1,-5-22-1-15,15 12-3 0,0-5 0 16,6-1-2-16,7-6 1 16,5-3-2-16,9-7 1 15,-1-5-2-15,7-6 1 16,-10-4-2-16,5 0 0 15,-7-6-3-15,5 10-4 16,-24-8-21-16,19-2-11 16,-19 2 1-16,34 2-1 15</inkml:trace>
          <inkml:trace contextRef="#ctx0" brushRef="#br0" timeOffset="2776.8049">3582 442 33 0,'0'0'35'0,"19"0"0"15,-19 0 2-15,16-32-15 16,-16-5-14-16,25 2-1 15,-3-16-3-15,11 2 0 16,-4-8-1-16,10 8 0 16,-6-3-1-16,-1 12 0 15,-3 7 0-15,-8 16 0 16,-3 7 0-16,-18 10 0 15,19 27 0-15,-15 2 0 16,0 9-1-16,2 11 0 16,0-1 1-16,0 5-1 15,6-2 1-15,-3-6-2 16,7-6 0-16,-4-5-2 0,5-3-1 15,-17-31-5-15,30 27-32 16,-30-27-1-16,0 0 1 16,0 0 0-16</inkml:trace>
          <inkml:trace contextRef="#ctx0" brushRef="#br0" timeOffset="2964.0052">3671 389 48 0,'-23'4'38'0,"1"-4"1"16,22 0-3-16,0 0-15 15,36-16-13-15,-7 4-3 16,12 6-2-16,2-3-2 0,0-5-3 16,14 14-36-16,-22-12 0 15,-2-2-1-15,-12-1-1 16</inkml:trace>
          <inkml:trace contextRef="#ctx0" brushRef="#br0" timeOffset="3478.8061">4287 35 49 0,'-22'1'37'0,"22"-1"1"15,0 0 1-15,0 0-25 0,37-3-4 16,-4-3-4-16,26 4-1 15,2-4-2-15,13 2 0 16,-2-6-2-16,4 4 0 16,-4-2 0-16,-5 1-1 15,-16 3 0-15,-12-2-1 16,-18 4-2-16,-21 2-2 15,0 0-6-15,-19-2-29 16,-3-2 1-16,-15-6-1 16,4 2 1-16</inkml:trace>
          <inkml:trace contextRef="#ctx0" brushRef="#br0" timeOffset="3681.6065">4642-20 63 0,'-2'23'38'16,"6"10"1"-16,0-4 0 15,8 8-29-15,-14-4-3 16,11 12-2-16,-1-4 0 15,-2 3-2-15,-6-5 0 16,4-4-2-16,-4-5 0 16,4-9-2-16,0-4-1 15,-4-17-5-15,19 4-33 16,-11-25-1-16,10-8 0 15,-7-10-1-15</inkml:trace>
          <inkml:trace contextRef="#ctx0" brushRef="#br0" timeOffset="3884.4068">5056-7 52 0,'0'22'39'0,"-4"5"1"16,-10 4-2-16,9 6-21 15,-13-4-11-15,8 4-2 16,6-4-2-16,6 2-1 15,6-6-1-15,-8-29-4 16,37 41-14-16,-15-41-22 16,7-6 2-16,-4-9-2 15,5-7 1-15</inkml:trace>
          <inkml:trace contextRef="#ctx0" brushRef="#br0" timeOffset="4196.4072">5310 98 61 0,'-14'27'38'0,"1"-5"-1"16,7 7-5-16,-14-11-24 15,34 9-4-15,3-8 1 16,22 3-3-16,6-11 0 16,10-1-1-16,4-6 0 15,1-6-1-15,-5-6 1 16,-8-5-1-16,-10-5-1 15,-16-3 1-15,-13-5 0 16,-18 1 0-16,-11-2 1 16,-16 2-1-16,-10 3 1 15,-6 7-1-15,0 7 1 16,-1 6-1-16,5 10 0 15,10 1-1-15,15 11-1 0,24-20-8 16,-3 29-27-16,28-19-2 16,14-4 1-16,8-6-2 15</inkml:trace>
          <inkml:trace contextRef="#ctx0" brushRef="#br0" timeOffset="4680.0082">5874-30 62 0,'0'0'38'0,"-15"19"0"16,-5 1-1-16,10 13-31 0,-11-2-1 16,13 8-2-16,-2-2-1 15,6-2-1-15,1-4 1 16,3-6-1-16,0-25-1 15,9 22 1 1,-9-22-1-16,24-14 0 0,-11-5 0 16,3-7 0-16,0-5 0 15,-1-4 0-15,-1 0 0 16,0 2 0-16,-7 4 1 15,-1 6-1-15,-6 23 0 16,2-20 0-16,-2 20 0 16,6 22 0-16,2-1 1 15,9 6-1-15,3 2 0 0,7 0 0 16,10-1 1-1,2-7-1-15,3-5 0 16,-3-9 1-16,-2-7-1 16,-12-7 1-16,-3-7 0 0,-7-7-1 15,-13-9 1-15,-4-1 0 16,-6-9 0-16,-1-1-1 15,-7-2 1-15,2 2-1 16,1 2 0-16,3 6 0 16,6 10-2-16,0 5-4 15,4 18-25-15,22 0-9 16,-3 8 0-16,1 2-1 15</inkml:trace>
          <inkml:trace contextRef="#ctx0" brushRef="#br0" timeOffset="5304.0093">6593 98 50 0,'0'0'39'0,"0"0"-1"16,25 0 1-16,-25 0-27 15,28-15-4 1,-28 15-3-16,25-10-1 16,-25 10 0-16,18-2-1 0,-18 2-1 15,0 0-1-15,-8 21 1 16,8-21-1-16,-12 20 0 15,12-20 0-15,-10 17-1 16,10-17 0-16,0 0-2 16,0 0-6-16,39-7-32 15,-19-11-1-15,5-1 0 16,-1-5-2-16</inkml:trace>
          <inkml:trace contextRef="#ctx0" brushRef="#br0" timeOffset="5023.2086">6613-119 68 0,'0'0'39'16,"-10"23"1"-16,10-23-13 15,0 0-15-15,0 0-3 16,0 0-4-16,0 0-1 15,0 0-1-15,19-8-1 16,-1-4-1-16,-18 12 0 0,33-21 0 16,-33 21-1-16,27-14 0 15,-27 14-2-15,0 0 0 16,0 0-3-16,0 0-14 15,0 0-22-15,-15 22 0 16,15-22 0-16,-22 17 0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5:48:52.71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82B335AB-3BBC-4E86-9155-AE021326DF53}" emma:medium="tactile" emma:mode="ink">
          <msink:context xmlns:msink="http://schemas.microsoft.com/ink/2010/main" type="writingRegion" rotatedBoundingBox="2857,1167 28706,373 29012,10332 3163,11126"/>
        </emma:interpretation>
      </emma:emma>
    </inkml:annotationXML>
    <inkml:traceGroup>
      <inkml:annotationXML>
        <emma:emma xmlns:emma="http://www.w3.org/2003/04/emma" version="1.0">
          <emma:interpretation id="{0F5E6AA5-75E3-440D-BE4A-4AFA1CCBB9A3}" emma:medium="tactile" emma:mode="ink">
            <msink:context xmlns:msink="http://schemas.microsoft.com/ink/2010/main" type="paragraph" rotatedBoundingBox="3731,981 12384,938 12389,2011 3737,20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7926487-C8FB-4475-80F5-7577361156D5}" emma:medium="tactile" emma:mode="ink">
              <msink:context xmlns:msink="http://schemas.microsoft.com/ink/2010/main" type="inkBullet" rotatedBoundingBox="3733,1283 4505,1279 4509,2050 3737,2054"/>
            </emma:interpretation>
          </emma:emma>
        </inkml:annotationXML>
        <inkml:trace contextRef="#ctx0" brushRef="#br0">244 29 58 0,'-10'26'35'16,"5"-7"1"-16,-5 2 0 15,6 14-19-15,-16-13-6 16,18 14-2-16,-13-3-2 0,9 10-2 16,-10-2 0-16,6 5-1 15,-9 1 0-15,5 7-1 16,-5-4 0-16,-1 1-2 15,1-3 1-15,5-1 0 16,0-8-1-16,3-5-1 16,5-8 1-16,6-26 0 15,-10 25-1-15,10-25 1 16,0 0 0-16,10-20-1 15,0-3-1-15,1-8 1 16,5-6-1-16,3-5 1 16,7-5-1-16,-1-5 0 15,-1-2 0-15,-3-5 0 0,1 7 0 16,-5 0 1-16,-1 3 0 15,-6 9 0-15,-7 3 0 16,1 10 1-16,-2 5-1 16,-2 22 1-16,4-29 0 15,-4 29-1-15,0 0 1 16,20-17 0-16,-20 17 0 15,39-14-1-15,-14 8 1 16,10 2 0-16,-1-3-1 16,7 1 1-16,-4-2-1 15,2 2 1-15,-2 1-1 16,0-1 0-16,-6-2 0 15,2 0 1-15,-3 4-1 0,-7 2-1 16,1 2 0-16,-24 0-2 16,29 10-1-1,-29-10-6-15,15 21-30 16,-15-21-1-16,-27 24 0 0,4-15 0 15</inkml:trace>
        <inkml:trace contextRef="#ctx0" brushRef="#br0" timeOffset="312.0006">266 340 40 0,'0'0'34'0,"-26"25"2"16,26-25-1-16,-10 27-10 15,10-27-10-15,0 0-3 0,0 0-3 16,22 10-2-16,-3-14-1 16,15 4-2-16,1-8 0 15,6 4-1-15,0-2-1 16,2 2 0-16,-2-1-1 15,0 3 0-15,-10 2-1 16,-4 0-1-16,-5 4-1 16,-22-4-3-16,29 17-7 15,-29-17-27-15,0 0-1 16,0 0-1-16,20 6 1 15</inkml:trace>
      </inkml:traceGroup>
      <inkml:traceGroup>
        <inkml:annotationXML>
          <emma:emma xmlns:emma="http://www.w3.org/2003/04/emma" version="1.0">
            <emma:interpretation id="{DDFF6570-95EE-4A24-A472-BCE10113FBA7}" emma:medium="tactile" emma:mode="ink">
              <msink:context xmlns:msink="http://schemas.microsoft.com/ink/2010/main" type="line" rotatedBoundingBox="4902,975 12384,938 12389,2010 4907,2047"/>
            </emma:interpretation>
          </emma:emma>
        </inkml:annotationXML>
        <inkml:traceGroup>
          <inkml:annotationXML>
            <emma:emma xmlns:emma="http://www.w3.org/2003/04/emma" version="1.0">
              <emma:interpretation id="{A63FC9D9-F8FE-4FB4-B9EB-F0C7AD3E23F1}" emma:medium="tactile" emma:mode="ink">
                <msink:context xmlns:msink="http://schemas.microsoft.com/ink/2010/main" type="inkWord" rotatedBoundingBox="4904,1559 5380,1557 5381,1781 4906,17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08.401">1168 287 80 0,'0'0'37'0,"29"8"1"16,-29-8-1-16,37 2-27 16,-37-2-3-16,45 2-1 15,-16-4-3-15,11 2-1 16,-1-2 0-16,2-2-1 0,0 0 0 15,-4-2-2-15,-2 4-1 16,-16-1-3-16,9 14-10 16,-28-11-24-1,0 0 1-15,0 0-2 0,0 0 1 16</inkml:trace>
          <inkml:trace contextRef="#ctx0" brushRef="#br0" timeOffset="858.0015">1246 433 66 0,'-29'21'37'0,"29"-21"2"16,0 0-3-1,-8 31-18-15,8-31-9 16,0 0-2-16,31 10-3 15,-4-6-1-15,7-3-1 0,3-1-1 16,6 0-2-16,0-1-1 16,7 2-5-16,-18-2-31 15,17-7 0-15,-6-6-2 16,3 1 1-16</inkml:trace>
        </inkml:traceGroup>
        <inkml:traceGroup>
          <inkml:annotationXML>
            <emma:emma xmlns:emma="http://www.w3.org/2003/04/emma" version="1.0">
              <emma:interpretation id="{D91A9E33-CC73-4A11-B714-A0428ABCA172}" emma:medium="tactile" emma:mode="ink">
                <msink:context xmlns:msink="http://schemas.microsoft.com/ink/2010/main" type="inkWord" rotatedBoundingBox="6325,1303 8127,1294 8130,1941 6328,19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72.8021">2625 165 62 0,'27'-4'37'0,"-27"4"-1"16,0 0 0-16,0 0-23 15,-12 20-5-15,-5-9-2 16,7 9-2-16,-2-3-1 15,6 4-2-15,1-3 0 16,10-1 1-16,-5-17-2 16,40 25 1-16,-5-19 0 15,8-4-1-15,7-4 1 16,7-4-1-16,7-1 0 0,-1-5 1 15,-8-3-1-15,-3-3 1 16,-11-5 1-16,-9-2-1 16,-21-6 0-1,-11 2 1-15,-23-6 0 0,-10 6 0 16,-18 0 0-16,-10 9-1 15,-9 7 0-15,2 9 0 16,1 6-1-16,9 9 1 16,9 5-1-16,12 3 0 15,15 8-1-15,16-7-1 16,18 7-2-16,0-10-3 15,23 14-5-15,-35-31-26 0,55 35-1 16,-26-27-1-16,8 4 2 16</inkml:trace>
          <inkml:trace contextRef="#ctx0" brushRef="#br0" timeOffset="1716.0031">2806 357 45 0,'-13'21'33'16,"-3"1"2"-16,2-3-1 15,10 10-15-15,-19-13-8 16,19 13-3-16,-10-4-1 15,14 6-3-15,0-4-1 16,12 0-1-16,2-4 0 16,13-3-2-16,4-7 1 15,10-5 0-15,2-8-1 16,6-4 0-16,-2-5 0 15,-2-7 1-15,-6-1-2 16,-6-5 2-16,-11-1 0 0,-9-2 1 16,-11-4-1-16,-13 0 0 15,-11 2 1-15,-5 5-1 16,-8 1 1-16,-6 5-1 15,-2 5-1-15,-2 5 1 16,8 8-1-16,4 2-1 16,9 7-2-16,1-9-8 15,23-2-26-15,-4 20-2 16,21-13 0-16,5-3-1 15</inkml:trace>
          <inkml:trace contextRef="#ctx0" brushRef="#br0" timeOffset="2059.2037">3468 582 83 0,'30'23'39'0,"-30"-23"-1"15,11 20-5-15,-11-20-23 16,0 0-2-16,0 0-3 16,0 0-2-16,0 0-1 15,24 1 0-15,-24-1-1 16,17-3 0-16,-17 3-1 15,0 0 0-15,0 0 0 0,0 0 1 16,0 0-1-16,0 0 0 16,0 0 0-1,0 0 1-15,-19 0-2 16,19 0 0-16,0 0-4 0,0 0-30 15,6-18-4-15,4-1-1 16,5 1 0-16</inkml:trace>
          <inkml:trace contextRef="#ctx0" brushRef="#br0" timeOffset="2496.0043">3996 177 85 0,'0'0'39'0,"-8"17"0"0,-12-9-1 16,13 19-31-16,-15-4-1 15,10 12-1-15,-3 2-2 16,3 4-2-16,2-2 0 15,6-3 0-15,6-5 0 16,8-3 0-16,12-7-1 16,3-6 0-16,10-5 1 15,6-6-1-15,4-6 0 16,4-4 1-16,0-5-1 15,3-3 0-15,-5-5 0 16,-4-7 1-16,-12-3-1 16,-1-2 0-16,-15-4 0 0,-5-1 0 15,-14 1 0-15,-13 0 0 16,-11 6 0-16,-11 5 0 15,0 7 0-15,-12 7 0 16,1 8 0-16,-3 8 0 16,6 4-2-16,2 2-2 15,24 13-32-15,-7-16-4 16,28-9 0-16,-19 16-2 15</inkml:trace>
        </inkml:traceGroup>
        <inkml:traceGroup>
          <inkml:annotationXML>
            <emma:emma xmlns:emma="http://www.w3.org/2003/04/emma" version="1.0">
              <emma:interpretation id="{B8E0FF79-1EA6-40A5-8F14-879197147374}" emma:medium="tactile" emma:mode="ink">
                <msink:context xmlns:msink="http://schemas.microsoft.com/ink/2010/main" type="inkWord" rotatedBoundingBox="9227,954 12384,938 12389,2010 9232,2026"/>
              </emma:interpretation>
              <emma:one-of disjunction-type="recognition" id="oneOf2">
                <emma:interpretation id="interp2" emma:lang="" emma:confidence="1">
                  <emma:literal>min</emma:literal>
                </emma:interpretation>
                <emma:interpretation id="interp3" emma:lang="" emma:confidence="0">
                  <emma:literal>no in</emma:literal>
                </emma:interpretation>
                <emma:interpretation id="interp4" emma:lang="" emma:confidence="0">
                  <emma:literal>Mt W</emma:literal>
                </emma:interpretation>
                <emma:interpretation id="interp5" emma:lang="" emma:confidence="0">
                  <emma:literal>m in</emma:literal>
                </emma:interpretation>
                <emma:interpretation id="interp6" emma:lang="" emma:confidence="0">
                  <emma:literal>Ml W</emma:literal>
                </emma:interpretation>
              </emma:one-of>
            </emma:emma>
          </inkml:annotationXML>
          <inkml:trace contextRef="#ctx0" brushRef="#br0" timeOffset="4414.8076">6632 196 88 0,'0'0'39'0,"18"25"0"16,-12 1-1-16,-6-26-30 16,-6 46-2-16,0-17-2 15,4 4-1-15,-6-2-1 16,2 0 0-16,0-4-2 15,1-3 1-15,-3-7 0 16,8-17-1-16,-2 17 0 16,2-17 1-16,0 0-1 15,29-23 0-15,-13 4 0 16,7-5 0-16,-1-5 0 15,5 0 0-15,0-4 0 16,3 2 0-16,-7 2 0 16,-2 2 0-16,-3 4 0 0,-2 5 0 15,-16 18 0-15,0 0 1 16,17-9-1-16,-17 9 0 15,-6 25 1 1,1-4-1-16,6 6 0 0,-4 1 1 16,1-1-1-16,0-2 1 15,8-2-1-15,-5-3 0 16,9-3 1-16,-10-17 0 15,24 15-1-15,-24-15 1 16,29-3-1-16,-9-7 0 16,-1-4 1-16,1-3-1 15,-1-6 0-15,6-4 0 16,-1-5 0-16,1 1 0 15,-1 2 0-15,-3 0 0 16,-5 2 0-16,1 6 0 16,-3 1 0-16,-14 20 0 15,0 0 0-15,0 0 0 0,0 0 0 16,-2 22 1-16,-6 3-1 15,1 4 1-15,1 4 0 16,-2 2 0-16,2 0 0 16,2-2 0-16,2-4-1 15,2-2 1-15,6-4 0 16,-2-5-1-16,-4-18 1 15,17 21-1-15,-17-21 0 16,28 6-1-16,-28-6-1 16,23-10-3-16,-3 12-19 15,-10-21-18-15,7-3 1 16,-5-9-2-16,3-2 1 15</inkml:trace>
          <inkml:trace contextRef="#ctx0" brushRef="#br0" timeOffset="4680.0082">7671 134 98 0,'-2'23'39'0,"8"8"1"16,-14-2-1-16,6 6-31 15,-17-4-3-15,9 6-1 16,0-4-1-16,2-4-2 16,4-2 0-16,3-5-1 0,1-22 0 15,0 23-2-15,0-23-3 16,0 0-23-1,25-8-11-15,-11-9-2 16,5-5 1-16,-1-9-2 0</inkml:trace>
          <inkml:trace contextRef="#ctx0" brushRef="#br0" timeOffset="5272.8093">7999 169 91 0,'12'21'40'0,"-20"-1"-1"15,14 11 0-15,-20-10-31 16,8 14-1-16,-3-4-2 16,-1 4-2-16,2-2-1 0,-2-4-1 15,8-4 0-15,-3-6-1 16,5-19-1-16,1 20 0 15,-1-20-3-15,0 0-1 16,24-16-3-16,-24-9-3 16,19 10-1-16,-15-20 0 15,18 11 1-15,-16-12 3 16,7 3 5-16,-1 2 4 15,-4-4 4-15,9 13 4 16,-19-7 2-16,24 18 2 16,-22-7-1-16,21 20-2 15,-21-2-2-15,32 14-3 16,-19 3 0-16,11 10-2 0,-5 4-1 15,5 6 0-15,-3 0 0 16,5 2-1-16,-5-2 0 16,1-2 0-16,-1-4 0 15,3-8-1-15,-3-8 1 16,0-5-1-16,1-6 0 15,-22-4 1-15,33-19-1 16,-23-3 0-16,4-11 0 16,-9-7 0-16,7-9 0 15,-4-11 0-15,10-10 0 16,-3-3 0-16,7 1 0 15,-3 6 0-15,-1 8 1 16,1 9-1-16,1 11 0 0,-8 14-1 16,-12 24-1-16,0 0-3 15,-4 31-29-15,-20-11-7 16,5 7-1-1,-20 4-1-15</inkml:trace>
          <inkml:trace contextRef="#ctx0" brushRef="#br0" timeOffset="3322.8059">5591 105 40 0,'24'12'35'16,"-24"-12"1"-16,17 19-1 16,-9 0-9-16,-8-19-15 15,-4 33 0-15,-10-15-3 16,9 13-2-16,-11-4-2 16,0 6 0-16,-1-2-2 15,-3 2 1-15,3-4-1 16,1 0-1-16,2-6 1 15,7-1-1-15,7-22 0 16,5 29-1-16,13-22 1 0,13-1 0 16,4-6 0-16,8 0-1 15,2-4 1-15,2 2 0 16,-2-1-1-1,-8 1 1-15,-6 0-1 0,-11 0 0 16,-20 2-1-16,23 0-1 16,-23 0-4-16,0 0-15 15,0 0-18-15,-9-22-2 16,9 22 1-16,-2-31-1 15</inkml:trace>
          <inkml:trace contextRef="#ctx0" brushRef="#br0" timeOffset="3650.4065">6136-327 89 0,'24'-4'40'0,"-7"6"0"15,10 15-1-15,-15 5-30 16,4 28-1-16,-3 10-3 16,-1 18-1-16,-8 7-1 15,-2 10-1-15,-12 4-1 16,1 0 0-16,-7-4 0 0,2-10-1 15,-5-11 1 1,1-12-1-16,2-10 0 16,5-11 0-16,5-10-1 15,6-31-1-15,0 25-1 0,0-25-6 16,29-12-31-16,-19-13-1 15,11 2 0-15,-7-14-1 16</inkml:trace>
        </inkml:traceGroup>
      </inkml:traceGroup>
    </inkml:traceGroup>
    <inkml:traceGroup>
      <inkml:annotationXML>
        <emma:emma xmlns:emma="http://www.w3.org/2003/04/emma" version="1.0">
          <emma:interpretation id="{E2E2E272-6802-485D-B304-7C391264BE35}" emma:medium="tactile" emma:mode="ink">
            <msink:context xmlns:msink="http://schemas.microsoft.com/ink/2010/main" type="paragraph" rotatedBoundingBox="3677,2939 10675,2655 10713,3586 3715,38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9AB0955-97C0-45B7-B471-EA952B0B17EF}" emma:medium="tactile" emma:mode="ink">
              <msink:context xmlns:msink="http://schemas.microsoft.com/ink/2010/main" type="line" rotatedBoundingBox="3677,2939 10675,2655 10713,3586 3715,3870"/>
            </emma:interpretation>
          </emma:emma>
        </inkml:annotationXML>
        <inkml:traceGroup>
          <inkml:annotationXML>
            <emma:emma xmlns:emma="http://www.w3.org/2003/04/emma" version="1.0">
              <emma:interpretation id="{2169739C-A7FD-43F8-8B39-49122B31118E}" emma:medium="tactile" emma:mode="ink">
                <msink:context xmlns:msink="http://schemas.microsoft.com/ink/2010/main" type="inkWord" rotatedBoundingBox="3682,3044 4816,2998 4849,3824 3715,3870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7956.014">678 2065 70 0,'25'32'37'0,"-25"-11"2"16,12 12-2-1,-28-12-23-15,20 24-6 0,-14-6-1 16,14 9-2-16,-8 1-2 16,6-1 0-16,0-5-2 15,-2-4 0-15,2-8 0 16,0-8 0-16,-2-23-1 15,0 22 1-15,0-22-1 16,8-22-1-16,2-1 0 16,-4-10-1-16,7-2 1 15,-3-8-2-15,10 1 1 0,-7-7-1 16,5 8 1-1,-5-1 0-15,1 7 1 16,-6 4 0-16,-4 5 2 16,-2 5 0-16,-2 21 1 0,0-25 0 15,0 25 0-15,0 0-1 16,-2-22 2-16,2 22-2 15,23-7 1-15,-1 1-1 16,1 0-1-16,5 0 1 16,3 0-1-16,0 0 0 15,-2 3-2-15,-5-3-1 16,1 15-8-16,-25-9-28 15,18 4 0-15,-18-4-1 16,-24 8 0-16</inkml:trace>
          <inkml:trace contextRef="#ctx0" brushRef="#br0" timeOffset="8158.8144">773 2211 73 0,'-7'23'38'15,"7"-23"0"-15,17 8-2 16,20-4-22-16,-19-12-7 15,13 6-1-15,0-3-3 16,4 1-2-16,-1 0-2 16,-7-6-8-16,6 10-29 15,-15-14 0-15,5 5-1 16,-7-9 0-16</inkml:trace>
          <inkml:trace contextRef="#ctx0" brushRef="#br0" timeOffset="7456.8131">547 1776 38 0,'0'0'33'16,"0"0"2"-16,-2-19-1 15,2 19-9-15,-22 0-12 16,22 0-4-16,-23 25 0 15,9-2-4-15,-13 0 1 16,-2 10-3-16,-14 4 1 16,0 6-1-16,-12 1-2 15,0 9 1-15,1-7-1 16,-1 5-1-16,6-7 1 0,6-5-1 15,12-4 0-15,8-6 0 16,11-8-1-16,12-21-1 16,4 24-5-16,-4-24-28 15,21-8-3-15,-1-8-1 16,11-1 0-16</inkml:trace>
          <inkml:trace contextRef="#ctx0" brushRef="#br0" timeOffset="7144.8126">29 1759 85 0,'0'0'39'15,"12"33"1"-15,-4-14-1 16,6 12-30-16,-9-2-1 16,17 12-3-16,-1-3 0 0,9 7-3 15,-1-4 0-15,0 3 0 16,1-3-1-1,3 0 0-15,-4-6 0 16,0-2 0-16,-3-2-1 0,-3-8 1 16,-1-6-1-16,1-7 1 15,-5-6-1-15,-18-4 0 16,29-4 1-16,-29 4-2 15,19-17 1-15,-19 17-2 16,8-22-1-16,-8 22-3 16,-6-23-5-16,-17 6-29 15,23 17-1-15,-18-41 0 0,13 20 1 16</inkml:trace>
        </inkml:traceGroup>
        <inkml:traceGroup>
          <inkml:annotationXML>
            <emma:emma xmlns:emma="http://www.w3.org/2003/04/emma" version="1.0">
              <emma:interpretation id="{DA9066DC-0475-41C2-852B-DD52C5A41E63}" emma:medium="tactile" emma:mode="ink">
                <msink:context xmlns:msink="http://schemas.microsoft.com/ink/2010/main" type="inkWord" rotatedBoundingBox="5349,3089 5689,3075 5700,3330 5360,3344"/>
              </emma:interpretation>
            </emma:emma>
          </inkml:annotationXML>
          <inkml:trace contextRef="#ctx0" brushRef="#br0" timeOffset="8424.0148">1613 1815 84 0,'0'0'38'15,"27"-2"0"-15,-3 6-2 16,-24-4-30-16,33-12-1 16,-6 10-3-16,9 2 0 0,-1 0 0 15,-2 4-2-15,-2 2 0 16,-7-4-4-1,1 15-8-15,-25-17-26 16,23 8 1-16,-23-8-2 0,-17 2 1 16</inkml:trace>
          <inkml:trace contextRef="#ctx0" brushRef="#br0" timeOffset="8626.8149">1631 1986 88 0,'0'0'39'16,"13"21"0"-16,-13-21 0 15,41 14-30-15,-21-12-3 16,19 2-2-16,-2-2-1 16,0 1-2-16,2 3-1 15,-9-4-4-15,5 8-32 0,-14-12-3 16,-1 2-1-16,-20 0-1 15</inkml:trace>
        </inkml:traceGroup>
        <inkml:traceGroup>
          <inkml:annotationXML>
            <emma:emma xmlns:emma="http://www.w3.org/2003/04/emma" version="1.0">
              <emma:interpretation id="{41B60486-7129-47DD-97D3-AA4EAD422325}" emma:medium="tactile" emma:mode="ink">
                <msink:context xmlns:msink="http://schemas.microsoft.com/ink/2010/main" type="inkWord" rotatedBoundingBox="6703,2816 8609,2739 8635,3376 6729,345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9578.4167">3287 1673 51 0,'0'0'36'0,"-31"-15"-1"16,9 15 2-16,-25-8-23 15,18 19-3-15,-16-7-3 16,8 12-3-16,-2-2-1 15,8 5-2-15,9 0-1 16,14 7 0-16,24-9 0 16,13 1 0-16,14-7 0 15,16-5 0-15,7-4-1 16,8-8 1-16,1-2-1 0,-1-7 0 15,-16-5 1-15,-9-1-1 16,-16 0 0-16,-21-3 0 16,-16-3 1-16,-17 2 0 15,-14-2 0-15,-14 2 0 16,-6 3 0-16,-11 3-1 15,1 5 1-15,7 4-1 16,7 8 1-16,12 4-1 16,9 8-2-16,11 2-1 15,21 9-3-15,-2-21-18 16,21 29-14-16,3-17-1 15,5 2 1-15,-7-5-2 16</inkml:trace>
          <inkml:trace contextRef="#ctx0" brushRef="#br0" timeOffset="9921.6175">3142 1941 23 0,'-23'29'32'0,"7"2"1"15,1-5-1-15,-5-11-12 16,24 18-5-16,-4-33-3 15,6 43-4-15,-6-43-3 16,43 33-2-16,-8-25 0 16,12-4-1-16,6-8-1 15,7-4 0-15,1-8 0 0,-5-5 0 16,-7-6 0-1,-6-2 0-15,-18-4 0 16,-9 0 1-16,-20-4-2 16,-11 4 1-16,-17 4 0 0,-3 3 0 15,-12 11-1-15,2 5 1 16,-2 6-1-16,8 8 0 15,8 10-1-15,6-5-7 16,23 9-27-16,2-18-2 16,29 25 1-16,4-17-2 15</inkml:trace>
          <inkml:trace contextRef="#ctx0" brushRef="#br0" timeOffset="10264.818">3966 2067 56 0,'0'0'37'0,"0"0"1"16,20 24-2-16,-20-24-17 15,0 0-11-15,0 0-1 16,0 0-3-16,0 0-1 15,0 0-1-15,0 0-1 16,18-6 0-16,-18 6 0 16,25-12-1-16,-25 12 0 15,27-11 1-15,-27 11-1 16,20-10 0-16,-20 10 0 15,0 0 0-15,0 0 1 16,0 0-1-16,-22 6 0 0,22-6 0 16,-19 13-2-16,19-13-6 15,0 0-30-15,0 0 0 16,0 0-1-1,19-21 0-15</inkml:trace>
          <inkml:trace contextRef="#ctx0" brushRef="#br0" timeOffset="10639.2187">4490 1755 68 0,'0'0'38'15,"-26"9"0"-15,13 9-1 0,-19-5-23 16,23 21-7-1,-11-3 1-15,18 7-4 16,4 3-1-16,12 0-1 16,7-4 0-16,16-4-1 0,6-10-1 15,4-5 0-15,12-9 1 16,-2-9-1-16,1-9 1 15,-5-9-1-15,-6-5 1 16,-10-8-1-16,-14-8 0 16,-17-4 0-16,-14-3-1 15,-15-3 2-15,-14 4-2 16,-10 3 1-16,-8 5-2 15,-5 8 3-15,1 13-2 16,0 12 1-16,9 12-3 16,1 0-9-16,20 15-26 15,11 0-2-15,16 3 0 0,10-3-1 16</inkml:trace>
        </inkml:traceGroup>
        <inkml:traceGroup>
          <inkml:annotationXML>
            <emma:emma xmlns:emma="http://www.w3.org/2003/04/emma" version="1.0">
              <emma:interpretation id="{C75F8A13-16DF-4556-A891-FF8076CC60DD}" emma:medium="tactile" emma:mode="ink">
                <msink:context xmlns:msink="http://schemas.microsoft.com/ink/2010/main" type="inkWord" rotatedBoundingBox="9084,2899 10683,2834 10707,3444 9109,3509"/>
              </emma:interpretation>
              <emma:one-of disjunction-type="recognition" id="oneOf5">
                <emma:interpretation id="interp9" emma:lang="" emma:confidence="0">
                  <emma:literal>M</emma:literal>
                </emma:interpretation>
                <emma:interpretation id="interp10" emma:lang="" emma:confidence="0">
                  <emma:literal>m</emma:literal>
                </emma:interpretation>
                <emma:interpretation id="interp11" emma:lang="" emma:confidence="0">
                  <emma:literal>N</emma:literal>
                </emma:interpretation>
                <emma:interpretation id="interp12" emma:lang="" emma:confidence="0">
                  <emma:literal>n</emma:literal>
                </emma:interpretation>
                <emma:interpretation id="interp13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12417.6218">6222 2062 76 0,'4'23'37'15,"-4"-23"-1"-15,0 0-8 0,12 23-17 16,-12-23-3-1,0 0-2-15,0 0-1 16,0 0-3-16,0 0 0 16,7-23 0-16,-7 23 0 0,14-37-1 15,-8 12 0-15,4-6 0 16,-2-6 0-16,5-4 0 15,1-4-1-15,3 1 1 16,-3-3-1-16,10 4 1 16,-7 3-1-16,3 5 0 15,-1 9 1-15,-5 9 0 16,-14 17 0-16,23-12 0 15,-23 12 0-15,18 20-1 16,-10-1 1-16,-2 6 0 16,1 4 0-16,1 6-1 15,0 0 1-15,-4 4 0 16,-4-6 0-16,0 2-1 0,-2-2 1 15,-4-4-1-15,0-5 0 16,-2-5 0-16,8-19 0 16,-15 19 0-16,15-19 1 15,0 0-1-15,0 0 0 16,-6-29 1-16,14 4-2 15,3-8 1-15,5-6 0 16,8-4 0-16,3-3 0 16,8-1 0-16,-4 1-1 15,8 5 1-15,-4 6 1 16,7 8-1-16,-11 7 0 15,4 11 0-15,-8 7 0 16,1 9 0-16,-5 9 0 0,0 5 1 16,-3 6-1-16,-8 8 0 15,-1 4 2-15,-9 8-2 16,-9-1 2-1,-1 5-2-15,-6 1 2 0,-3-1-2 16,3-1 1-16,0-7 0 16,2-6-1-16,9-8 1 15,4-6-1-15,-1-23 0 16,10 28 0-16,-10-28-2 15,18 7-3-15,-18-7-33 16,0 0-5-16,-10-25 0 16,2 4-2-16</inkml:trace>
          <inkml:trace contextRef="#ctx0" brushRef="#br0" timeOffset="11653.2205">5380 1926 71 0,'0'35'37'0,"2"-10"-2"16,-2-25-5-16,4 44-20 16,-14-24-2-16,10 7-3 15,-3-6-2-15,1 1-1 16,2-22-1-16,-2 21 0 15,2-21 0-15,0 0-1 16,13-17 1-16,-1-1-1 16,2-3 1-16,5-6 0 15,1-1-1-15,3 1 0 0,1 0 1 16,-1 2-1-16,0 2-1 15,-3 5 2-15,-2 3 0 16,-1 5 0-16,-17 10 1 16,22 0 0-16,-22 0-1 15,0 0 1-15,9 33 0 16,-3-14-1-16,-8 7 0 15,2-1 0-15,-2 2 0 16,0-4-1-16,0 3 1 16,2-9-1-16,0-17 1 15,6 17-1-15,-6-17 1 16,20-9-1-16,-1-5 0 15,3-7 0-15,9-6 1 0,0-3-1 16,8 1-1-16,-3 0 2 16,1 0-2-16,-8 6 2 15,-2 1-2-15,-5 7 1 16,-22 15 0-16,23-8 0 15,-23 8 2-15,-2 21-2 16,-4 1 2-16,-3 1-1 16,-1 6 0-16,2 4 0 15,-2-4 1-15,4 2-2 16,4-7 1-16,2-5-1 15,0-19 0-15,12 22-1 16,-12-22-1-16,22-2-7 16,5-4-32-16,-9-14 0 0,7 7-1 15,-6-9 0-15</inkml:trace>
        </inkml:traceGroup>
      </inkml:traceGroup>
    </inkml:traceGroup>
    <inkml:traceGroup>
      <inkml:annotationXML>
        <emma:emma xmlns:emma="http://www.w3.org/2003/04/emma" version="1.0">
          <emma:interpretation id="{9FB1ABB9-0FE4-4A01-83E9-F7DEC8161FDC}" emma:medium="tactile" emma:mode="ink">
            <msink:context xmlns:msink="http://schemas.microsoft.com/ink/2010/main" type="paragraph" rotatedBoundingBox="2955,4254 28820,3614 28892,6544 3027,7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5F34E6-614A-4687-B168-4AD115633A5D}" emma:medium="tactile" emma:mode="ink">
              <msink:context xmlns:msink="http://schemas.microsoft.com/ink/2010/main" type="line" rotatedBoundingBox="2955,4254 28138,3631 28178,5228 2994,5851"/>
            </emma:interpretation>
          </emma:emma>
        </inkml:annotationXML>
        <inkml:traceGroup>
          <inkml:annotationXML>
            <emma:emma xmlns:emma="http://www.w3.org/2003/04/emma" version="1.0">
              <emma:interpretation id="{C2A948F3-78CF-4B0C-941B-A8CAA9EFD998}" emma:medium="tactile" emma:mode="ink">
                <msink:context xmlns:msink="http://schemas.microsoft.com/ink/2010/main" type="inkWord" rotatedBoundingBox="2960,4474 3158,4469 3167,4794 2968,4798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6254.4635">-603 3188 81 0,'0'0'39'0,"0"0"1"15,19 35 0-15,-19-35-24 16,-4 35-8-16,-2-8-2 16,8 8-2-16,0-2-1 15,2 4-1-15,-2-6-1 16,2 0 0-16,0-8-2 15,-2-5-1-15,2 1-4 16,-4-19-32-16,0 0-3 0,0 0-1 16,-12-19-1-16</inkml:trace>
          <inkml:trace contextRef="#ctx0" brushRef="#br0" timeOffset="36067.2631">-725 3272 70 0,'0'0'40'16,"0"0"0"-16,0 0-1 16,-17 5-18-16,19 17-12 15,-12-5-3-15,10 10-2 16,-2 3-1-16,2-3-1 15,-2 2-1-15,2-2-1 0,-2-4 1 16,2-23-2-16,-4 28-1 16,4-28-1-1,0 0-3-15,-9-20-6 16,20 1-27-16,-7-16-1 0,10 0 0 15,-4-8 1-15</inkml:trace>
        </inkml:traceGroup>
        <inkml:traceGroup>
          <inkml:annotationXML>
            <emma:emma xmlns:emma="http://www.w3.org/2003/04/emma" version="1.0">
              <emma:interpretation id="{E1BBE7C1-4CB7-4E97-9A6A-51CE0EE91F97}" emma:medium="tactile" emma:mode="ink">
                <msink:context xmlns:msink="http://schemas.microsoft.com/ink/2010/main" type="inkWord" rotatedBoundingBox="3740,4675 6453,4608 6482,5765 3768,5832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7331.248">1152 3697 80 0,'0'0'39'0,"-6"-31"0"16,6 31-1-16,2-35-27 15,26 21-5-15,-3-7-1 16,24 9-3-16,0-1-1 15,3-1-1-15,1 6-1 16,-6-3-3-16,6 9-3 16,-22-14-13-16,6 16-18 15,-17-12-1-15,3 7 0 16,-23 5 0-16</inkml:trace>
          <inkml:trace contextRef="#ctx0" brushRef="#br0" timeOffset="27643.2486">1732 3553 45 0,'4'23'36'0,"0"5"0"16,0-1-1-16,6 4-10 15,-10-31-15-15,35 29-4 16,-4-23-1-16,12 0-2 16,2-12-1-16,4-6 0 15,-4-5 0-15,2-3 0 16,-12-7 1-16,-4-2 0 15,-15-4-1-15,-10 2 1 16,-18 2 0-16,-10 7 0 0,-21 5-1 16,-9 9-1-16,-11 8 1 15,-3 12-2-15,-3 3 1 16,11 9-1-16,7 1 0 15,14 2-1-15,21 0-1 16,16-27-4-16,28 45-10 16,5-43-24-16,22-2 0 15,-3-14-1-15,15-1 0 16</inkml:trace>
          <inkml:trace contextRef="#ctx0" brushRef="#br0" timeOffset="27892.849">2498 3332 73 0,'10'21'40'0,"-8"20"1"15,-18 5 0 1,0 28-21-16,-27 2-12 0,2 17-1 16,-11 0-3-16,5 5-1 15,-4-5-1-15,8-10-1 16,0-11-1-16,10-14-1 15,7-17 0-15,9-17-1 16,17-24-3-16,-20 13-3 16,20-13-21-16,0 0-13 15,26-21 1-15,-17-3 0 16,13 11 1-16</inkml:trace>
          <inkml:trace contextRef="#ctx0" brushRef="#br0" timeOffset="28173.6494">2340 4241 52 0,'33'9'35'16,"2"-5"2"-16,2-6-2 15,8 2-16-15,-4-21-10 16,14 7-3-16,-10-9 0 16,-2 2-2-16,-12-8 0 15,-6 5 0-15,-19 1 0 16,-10 5-1-16,-19 1 1 15,-12 11-1-15,-16 6-1 16,2 10 1-16,-10 5-1 16,11 9 0-16,1 1-1 15,13 4 0-15,13 0 0 16,17-2-2-16,18-1-3 15,7-15-6-15,26 5-30 0,0-16-2 16,10 0 0-16,-3-10-2 16</inkml:trace>
          <inkml:trace contextRef="#ctx0" brushRef="#br0" timeOffset="26707.2469">719 3879 52 0,'8'-19'37'16,"-8"-10"-1"-16,5-4 1 16,-20-20-21-16,17 15-6 0,-18-17-2 15,8 7-2-15,-11-3-1 16,-1 6-2-16,-9 9 1 15,-8 6-1 1,-10 9-1-16,-8 15 0 0,-11 10 0 16,-4 17 0-16,-3 9-1 15,3 12 0-15,2 5 0 16,15 7 0-16,8-1-1 15,22-5 1-15,15-7-1 16,27-8 0-16,14-13 0 16,18-15 1-16,14-10-1 15,7-15 1-15,4-5-1 0,0-6 0 16,-2 0 0-16,-11 2 0 15,-12 3 0 1,-12 13 0-16,-12 7 0 16,-27 6 1-16,20 39-1 15,-24 0 1-15,-8 13-1 0,-4 12 2 16,-1 8-2-16,-5 6 2 15,-3 9-1-15,2 0-1 16,1-3 1-16,1-6-1 16,3-8 0-16,2-10 0 15,3-14 1-15,3-7-2 16,2-21 1-16,8-18 0 15,0 0-1-15,0 0-1 16,8-27-1-16,2-14-6 16,25 4-31-16,-16-19-1 15,15-1-1-15,-3-9 0 16</inkml:trace>
          <inkml:trace contextRef="#ctx0" brushRef="#br0" timeOffset="27128.4477">1146 3701 72 0,'0'0'38'0,"0"21"0"16,-4 2 0-16,4-23-27 15,-21 35-2-15,9-15-3 16,8 7-2-16,0-4-1 15,4 1-1-15,2-7-1 16,-2-17 1-16,20 29-1 0,-2-19 0 16,5-4 0-16,10-2-1 15,4 0 1-15,10-3-1 16,6 3 0-16,7 2 1 15,-5 2-1-15,2 4 1 16,-12 7-1-16,-8 4 0 16,-20 3 1-16,-13 7 0 15,-21 2 0-15,-15 5-1 16,-9-3 1-16,-11 2-1 15,-5-4 1-15,-2-6-2 16,5-6 2-16,1-5-2 16,10-8 0-16,8-14 0 15,6-2-3-15,3-15-3 0,28 1-30 16,-12-21-3-16,12 1-1 15,0-13 0 1</inkml:trace>
        </inkml:traceGroup>
        <inkml:traceGroup>
          <inkml:annotationXML>
            <emma:emma xmlns:emma="http://www.w3.org/2003/04/emma" version="1.0">
              <emma:interpretation id="{1DC46A2E-6892-460A-9AB3-FD13013C7626}" emma:medium="tactile" emma:mode="ink">
                <msink:context xmlns:msink="http://schemas.microsoft.com/ink/2010/main" type="inkWord" rotatedBoundingBox="8017,4129 14074,3979 14107,5320 8050,5470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0295.2532">5937 3580 88 0,'2'-25'40'0,"-2"25"0"16,-27-12-8-16,-11 3-20 15,13 22-3-15,-18 3-3 0,6 15-1 16,-8 8-1-16,8 7-2 16,4 5 0-16,9 1-1 15,13 1 0-15,14-7-1 16,11-5-1-16,12-10 1 15,13-7-2-15,4-9-2 16,9-3-2-16,-7-28-13 16,14 8-22-16,-6-21-1 15,5 2 0-15,-7-16 0 16</inkml:trace>
          <inkml:trace contextRef="#ctx0" brushRef="#br0" timeOffset="30622.8538">6275 3596 77 0,'-24'15'40'16,"3"13"1"-16,-7 3-2 15,17 9-28 1,-13 1-4-16,20 8-1 0,2-3-3 16,14 3 0-16,10-8-2 15,13-6-1-15,6-8 1 16,14-10-1-16,-1-9 0 15,5-10 0-15,-8-8 0 16,-3-7 0-16,-12-8 0 16,-15-4 0-16,-13-6 0 15,-16-4 0-15,-13-6 0 16,-17 0 0-16,-6 3 0 0,-9 3 0 15,0 6 0 1,2 6 0-16,8 7-2 16,4 7-2-16,20 19-4 15,-5-5-32-15,24-1 0 0,24 4-1 16,7-4 0-16</inkml:trace>
          <inkml:trace contextRef="#ctx0" brushRef="#br0" timeOffset="30950.4544">6747 3576 73 0,'26'32'40'0,"-11"-5"0"16,-5 4 0-16,4 21-26 15,-6-15-7-15,9 8-1 16,-5-1-3-16,5 1 0 15,-3-6-1-15,2-4-1 0,-3-10 1 16,-13-25-2-16,24 20 1 16,-24-20 0-16,29-20-1 15,-19-5 1-15,8-10-1 16,-5-4 0-16,5-9 1 15,-5-7-1-15,13 1 0 16,-7-3 1-16,5 1-1 16,-1 6-2-16,3 7 0 15,-5 0-5-15,14 30-5 16,-11-9-29-16,1 13-1 15,-3-1 1-15,1 14-1 16</inkml:trace>
          <inkml:trace contextRef="#ctx0" brushRef="#br0" timeOffset="31168.8548">7368 3619 66 0,'-2'43'39'15,"-9"-6"0"1,9 6 1-16,-14-22-22 0,18 20-10 16,-12-10-1-16,18 2-3 15,-2-8-2-15,14-2 0 16,5-9-1-16,10-4 0 15,6-6-1-15,2-4-1 16,6-6-1-16,-10-6-1 16,2 2-3-16,-18-13-5 15,14 13-22-15,-25-13-7 0,-8 0 0 16,-14-6 0-16</inkml:trace>
          <inkml:trace contextRef="#ctx0" brushRef="#br0" timeOffset="31371.6551">7437 3709 68 0,'-26'9'38'0,"3"-5"2"15,23-4-1-15,-27-2-25 16,46 8-6-16,-19-6-2 16,41-6-3-16,-8 0-1 15,10 1-2-15,2-5 0 16,-4 0-2-16,4 4-4 15,-19-15-7-15,9 9-26 16,-18-7-1-16,3 3 0 16,-14-5 1-16</inkml:trace>
          <inkml:trace contextRef="#ctx0" brushRef="#br0" timeOffset="31558.8555">7386 3452 57 0,'0'0'39'16,"-2"-17"0"-16,20 7-1 15,9-11-14-15,18 13-17 16,0-8-3-16,9 7-4 16,7 7-3-16,-10-10-8 15,9 14-27-15,-17 0-1 16,-2 6 0-16,-15-1 1 15</inkml:trace>
          <inkml:trace contextRef="#ctx0" brushRef="#br0" timeOffset="29374.8516">4441 3608 64 0,'0'0'37'16,"-10"36"1"-16,2-18 1 15,18 19-25-15,-25-10-5 16,15 18-2-16,-12-3-3 16,8 9 0-16,-4-1-3 15,-4-3 1-15,3 0-2 16,-3-11 1-16,0-1-1 15,2-9 0-15,1-9-1 16,9-17 0-16,0 0 0 0,-18-10-1 16,20-11 1-16,2-10-2 15,6-12 2-15,-2-7-1 16,5-8 1-16,5-10-1 15,3 2 2-15,1-2 0 16,1 3 0-16,3 11 1 16,-1 6 0-16,4 11 0 15,-1 13 1-15,-5 17-1 16,2 7 0-16,-3 9-1 15,-3 11 1-15,-5 5-1 16,-4 12 0-16,-6 0 0 16,-6 0 0-16,-6 1 0 15,-10-3 0-15,-3-2 1 0,-6-3-1 16,-3-11 1-16,-1-7-1 15,4-3 2 1,-3-3 0-16,11-4 0 16,1-2-1-16,18 0 2 0,0 0-1 15,0 0 0-15,8 25-1 16,10-7 1-16,7 3-1 15,2 6 0-15,1 3 0 16,1 1 0-16,0 2 0 16,-5 4-1-16,-7-2 1 15,-1-4-1-15,-8-2 0 16,-2-6 1-16,-2-4-1 15,-4-19-1-15,0 0 1 16,0 0-2-16,0 0-1 16,-6-23-5-16,19 4-20 15,-7-28-13-15,10-5 0 16,-2-12-1-16,11-4 1 0</inkml:trace>
          <inkml:trace contextRef="#ctx0" brushRef="#br0" timeOffset="29624.4521">4943 3670 70 0,'-4'40'40'15,"-10"1"-1"-15,6 10 1 16,-9-22-23-16,11 27-9 16,-6-7-2-16,14-3-1 15,4-5-3-15,10-6 0 16,5-10 0-16,7-7-1 15,7-7-1-15,0-9 0 16,6-2 0-16,-4-7-1 0,0 3-1 16,-12-6-2-16,5 6-3 15,-30 4-6-15,35-21-26 16,-35 21-2-16,2-25 1 15,-14 7 0-15</inkml:trace>
          <inkml:trace contextRef="#ctx0" brushRef="#br0" timeOffset="29842.8525">5050 3912 50 0,'-31'-5'37'15,"8"3"2"-15,-3-2 0 16,26 4-14-16,-35-4-13 16,35 4-5-16,0 0-2 15,41-16-2-15,-8 9-1 0,6 1-2 16,8 2 0-16,-2-2-2 15,0 4-1 1,-10-2-2-16,2 12-4 16,-37-8-10-16,28-6-20 0,-28 6 0 15,0 0 1-15,0 0 0 16</inkml:trace>
          <inkml:trace contextRef="#ctx0" brushRef="#br0" timeOffset="30030.0528">5109 3753 43 0,'-20'-23'37'15,"-1"-6"0"-15,9 2 1 16,-3-14-14-16,24 23-10 0,-11-11-4 15,2 29-4 1,30-31-1-16,-3 23-3 16,2 4-1-16,10 4-1 15,4 4-3-15,0-4-3 16,14 22-14-16,-10-22-19 0,5 7 0 15,-7-7-1-15,2 4 1 16</inkml:trace>
          <inkml:trace contextRef="#ctx0" brushRef="#br0" timeOffset="32073.6564">7894 3809 57 0,'-10'49'35'15,"6"-8"1"-15,0-12-1 16,14-10-26-16,-10-19-3 16,0 0-2-16,0 0 0 15,17-37-2-15,-7 3-1 16,2-7 0-16,0-10 0 15,5-1-1-15,5-6 0 16,3 3 0-16,4 1 1 16,7 5-1-16,-1 7 0 15,2 8 0-15,0 11 0 0,0 8 0 16,-4 9 0-16,-5 8 0 15,-5 6 0 1,-23-8-1-16,23 33 1 16,-17-14 0-16,-12 4 0 0,1 1 2 15,-15-3 0-15,4 0 1 16,-13-7 0-16,6 3 2 15,-12-5-1-15,11 6 0 16,-7-7 0-16,6 9 0 16,3-5-1-16,8 6-1 15,5 3 1-15,9 1-2 16,3 0 1-16,5 2 0 15,12-1-1-15,-3-1 0 16,7 0 0-16,-3-3 0 16,9-5-1-16,-9-3 1 15,6-3-2-15,-3-5 0 16,3-4-1-16,-7-12-2 0,9 3-5 15,-17-21-33-15,11-5 0 16,-5-13 0-16,3 1-1 16</inkml:trace>
          <inkml:trace contextRef="#ctx0" brushRef="#br0" timeOffset="32338.8568">8665 3505 68 0,'0'0'41'16,"-8"48"0"-16,-5-21 0 15,13 14-22-15,-16-12-11 16,14 10-2-16,-2-4-2 0,10 0-2 16,4 0 0-16,5-12-1 15,11 1 0-15,-1-11 0 16,14 1-1-16,-2-6 0 15,8-3 0-15,-10-5-2 16,6 4-1-16,-15-10-3 16,7 8-5-16,-33-2-30 15,22-23 0-15,-19 4-1 16,-1 1 1-16</inkml:trace>
          <inkml:trace contextRef="#ctx0" brushRef="#br0" timeOffset="32541.6572">8765 3672 82 0,'-35'-16'41'15,"35"16"-1"1,0 0 1-16,13-17-32 0,-13 17-3 16,33-18-2-16,-7 12-1 15,5 4-3-15,4 2 0 16,-2-4-2-16,-3 4-1 15,-11-7-4-15,13 20-17 16,-32-13-16-16,23-21-1 16,-21 3 1-16,-2 18-1 15</inkml:trace>
          <inkml:trace contextRef="#ctx0" brushRef="#br0" timeOffset="32838.0577">8808 3359 81 0,'0'0'40'0,"25"-16"0"15,-1 7-1-15,18 7-32 16,-2-4-2-16,14 12-1 16,-1 1-2-16,-2 9-1 15,-8 5 0-15,-4 7 0 16,-16 5 0-16,-3 9 1 15,-14 5-1-15,-4 5 0 16,-6-3 0-16,-2 1 0 16,0-5 0-16,0-6-1 15,6-10-1-15,-2-11-2 16,2-18-3-16,0 0-20 15,18-10-15-15,-11-17 0 0,3-4-1 16,-2-16 1-16</inkml:trace>
          <inkml:trace contextRef="#ctx0" brushRef="#br0" timeOffset="33087.6582">9261 3272 81 0,'31'-6'40'15,"6"17"0"-15,-2-3-1 16,24 17-31-16,-8-1-2 15,15 13 0-15,-7 5-2 16,-7 15-1-16,-11 1 0 16,-13 8 0-16,-17 2-1 0,-13 2-1 15,-15-6 0-15,-12-6-1 16,-8-5-1-16,-12-20-3 15,8 5-24 1,-20-36-15-16,8-9 1 0,-1-21-2 16,13-8 0-16</inkml:trace>
          <inkml:trace contextRef="#ctx0" brushRef="#br0" timeOffset="35068.8615">10007 2759 86 0,'0'0'40'15,"23"10"0"-15,-23-10-1 16,2 27-29-16,-6-8-2 15,4 8-4-15,-4 1-1 16,4 1 0-16,2-2-2 16,-2-4-1-16,4-3 0 15,-4-20 0-15,8 21-2 16,-8-21-2-16,0 0-4 0,0 0-32 15,18-31 0-15,-14 4-1 16,9-1 1-16</inkml:trace>
          <inkml:trace contextRef="#ctx0" brushRef="#br0" timeOffset="35287.2617">10198 2701 84 0,'-6'29'41'15,"6"-29"-1"-15,-9 37 1 16,9-37-30-16,-4 42-3 15,11-15-2-15,15 3-2 16,-3-1-1-16,3-2-2 0,5-4 0 16,-5 1-1-1,-3-5-1-15,-19-19-5 16,28 25-32-16,-28-25-4 15,0 0 0-15,-34-15-3 0</inkml:trace>
        </inkml:traceGroup>
        <inkml:traceGroup>
          <inkml:annotationXML>
            <emma:emma xmlns:emma="http://www.w3.org/2003/04/emma" version="1.0">
              <emma:interpretation id="{CD86A25D-EF97-46F5-A3A1-995AA00384BC}" emma:medium="tactile" emma:mode="ink">
                <msink:context xmlns:msink="http://schemas.microsoft.com/ink/2010/main" type="inkWord" rotatedBoundingBox="14666,4506 18785,4404 18803,5123 14684,5225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7128.0652">12266 3303 69 0,'6'21'40'0,"-12"2"0"16,4 14 0-16,-13-17-23 15,9 28-9-15,-10-1-3 16,12 7-1-16,-5-1-1 15,3-3-1-15,6-3 0 16,4-7-1-16,7-7 0 16,9-5 0-16,5-11 0 0,8-9 0 15,8-4-1-15,4-6 0 16,2-2 0-16,-2-4-1 15,4 0-1-15,-14-5-3 16,2 9-4-16,-25-19-23 16,6 13-9-16,-18-9-1 15,0 19 1-15</inkml:trace>
          <inkml:trace contextRef="#ctx0" brushRef="#br0" timeOffset="37346.4655">12348 3600 63 0,'-31'-8'39'0,"31"8"0"0,-33-14 1 15,33 14-22-15,0 0-9 16,12-17-4-16,7 11-1 16,12 2-2-1,8 2-2-15,1 2 0 0,1 0-1 16,-4-4-2-16,-2 8-3 15,-16-13-6-15,7 10-27 16,-26-1 0-16,0 0-1 16,2-25 1-16</inkml:trace>
          <inkml:trace contextRef="#ctx0" brushRef="#br0" timeOffset="37549.2657">12344 3328 85 0,'-21'-10'40'0,"-1"-3"0"15,22 13 0-15,-3-26-32 0,22 17-2 16,8-1-3-16,18 2-2 16,8 0-1-16,4-1-3 15,9 7-4-15,-17-12-24 16,10 10-9-16,-13-7 0 15,-3 7 0-15</inkml:trace>
          <inkml:trace contextRef="#ctx0" brushRef="#br0" timeOffset="37970.4667">12954 3559 63 0,'-24'49'36'16,"1"-5"0"-16,3-7 1 15,24-4-28-15,-21-17-3 16,17-16-2-16,0 0-2 16,0 0 0-16,17-35-1 15,3 2 0-15,1-10-1 16,7-8 1-16,5-3 0 15,8 2 1-15,-4-3 1 16,4 9 0-16,-6-1 0 16,4 14 0-16,-8 6 1 15,1 13 0-15,-13 10-1 0,3 12 0 16,-22-8-1-16,23 45 0 15,-15-10 0-15,0 11-1 16,0 3 0-16,1 9-1 16,1-3 1-1,2 1-1-15,1-6 0 0,-1-7 0 16,2-6-2-16,-2-14 0 15,1-3-3-15,-13-20-6 16,20-4-29-16,-26-16-2 16,6 20 1-16,-12-42-1 15</inkml:trace>
          <inkml:trace contextRef="#ctx0" brushRef="#br0" timeOffset="34507.2603">11016 3454 76 0,'-7'37'39'16,"-7"4"-1"-16,2 9 0 16,-3-7-31-16,7 9-2 15,0-5-2-15,6-4-1 16,-4-4-1-16,8-12 0 0,-2-8-1 15,0-19 0-15,0 0 0 16,0 0 0-16,12-27-1 16,-2-4 1-16,-1-10 0 15,5-7 0-15,4-7 0 16,7-3 0-16,2 0 1 15,3 3-1-15,3 3 0 16,-4 11 1-16,2 6 0 16,-7 16 0-16,-1 7 0 15,-3 14 1-15,-20-2-1 16,25 39 1-16,-17-6-1 15,0 8-1-15,-2 5 1 16,0 5-1-16,-1-1 1 0,-3-1-1 16,2-8 0-16,0-8 0 15,-2-10 0-15,-2-23 1 16,0 0-1-16,20 0 0 15,-9-21 1-15,15-11-1 16,-1-6 0-16,14-9 0 16,4-2 0-16,6-3 0 15,6 3 0-15,-3 5 0 16,-1 5 1-16,-8 8 0 16,-6 13 0-16,-4 16-1 15,-15 10 2-15,-8 19-1 16,-10 12 1-16,-4 16-1 15,-2 7 1-15,-4 10-1 0,0 1 0 16,-1-3 0-16,7-4-1 16,0-11-1-1,8-11-1-15,-2-20-5 16,23-3-31-16,-25-21-4 0,14-27-1 15,-12-8-1-15</inkml:trace>
          <inkml:trace contextRef="#ctx0" brushRef="#br0" timeOffset="38204.4669">13147 3565 81 0,'-35'2'39'15,"35"-2"1"-15,0 0-3 16,33 4-26-16,-15-4-6 16,19 7-1-16,6-3-2 15,0 4-2-15,8-4-1 16,-12-2-1-16,4 6-3 15,-20-22-11-15,2 14-23 16,-25 0-1-16,36-27 0 16,-27 7 0-16</inkml:trace>
          <inkml:trace contextRef="#ctx0" brushRef="#br0" timeOffset="38781.6682">13721 3275 79 0,'-11'24'40'0,"9"9"-1"16,-6 2 0-16,6 7-32 16,-12-3-2-16,12 8-1 15,-6-4-1-15,3-5-2 16,-1-3 0-16,0-9 0 15,6-26 0-15,-8 25-1 16,8-25 1-16,0 0-1 16,-4-29 0-16,2 4 0 15,0-7 0-15,2-4-1 0,2-3 1 16,2-2 0-16,2 2-1 15,2 0 1-15,1 4 0 16,3 6 1-16,4 10-1 16,-16 19 1-16,31-18-1 15,-31 18 1-15,31 18 0 16,-13 3 0-16,-1 8 0 15,5 8-1-15,1 2 1 16,3 2-1-16,1 0 0 16,4-1 1-16,3-9-1 15,1-1 0-15,2-15 0 16,0-7 0-16,-2-6 1 15,-4-10-1-15,-3-11 1 0,-7-7 0 16,-7-5 0-16,-6-8 1 16,-8 1-1-1,0-5 0-15,-4-4 0 16,-2 1 0-16,0 5 0 0,2 2-1 15,2 10 0-15,2 4-1 16,0 25-1-16,10-26-2 16,-10 26-4-16,17 6-29 15,3 6-4-15,0-6-1 16,9 5 1-16</inkml:trace>
          <inkml:trace contextRef="#ctx0" brushRef="#br0" timeOffset="39218.4689">14881 3176 96 0,'14'-17'40'15,"-14"17"-1"-15,-18-25-11 16,18 25-20-16,-46-6-2 15,12 10-2-15,-7 0-1 16,0 5-1-16,0 5-1 16,6 3 0-16,4 3 0 15,13 3 0-15,9-2-1 16,16 3 0-16,15-3 1 15,9 2-1-15,8-1 0 16,10 1 0-16,4 0 0 16,3 3 0-16,-5 1 0 0,0 6 0 15,-10-2 0-15,-6 4 1 16,-12-2 0-16,-7 0 0 15,-10-4 0-15,-8-8 0 16,-12-3 0-16,-9-5 0 16,-6-5-1-16,-7-8 1 15,-3 0 0-15,-2-2-1 16,-2 2-1-16,4 0-1 15,12 8-2-15,-10-12-34 16,37 4-3-16,-29 6-2 16,29-6-1-16</inkml:trace>
        </inkml:traceGroup>
        <inkml:traceGroup>
          <inkml:annotationXML>
            <emma:emma xmlns:emma="http://www.w3.org/2003/04/emma" version="1.0">
              <emma:interpretation id="{24C81FDB-F011-4BAD-9A94-68CC54C0C694}" emma:medium="tactile" emma:mode="ink">
                <msink:context xmlns:msink="http://schemas.microsoft.com/ink/2010/main" type="inkWord" rotatedBoundingBox="21157,4291 23311,4237 23333,5121 21179,5174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1496.0729">18287 3407 71 0,'-8'41'38'0,"-1"8"0"16,-11 1 0-16,4 12-24 15,-9-11-8-15,9 3-1 16,-3-9-2-16,1-4-2 16,3-10-1-16,1-10 0 15,14-21-1-15,0 0 0 16,0 0 0-16,-10-35 0 15,22 2-1-15,6-8 1 16,-3 1 0-16,7-1 0 16,-1 4 1-16,3 2 1 15,-5 6 0-15,-19 29 1 16,27-25 0-16,-27 25 0 0,20 9 1 15,-10 13-1-15,-2 7 0 16,5 8 0-16,-1 4-1 16,6 3 0-1,1-1 0-15,6-4-1 16,5-8 1-16,-1-10-1 0,2-7 0 15,-3-14 1-15,1-10-1 16,-4-9 0-16,-3-9 1 16,-3-5-1-16,-3-1 1 15,-6-7-1-15,-1-4 0 16,-1 0 0-16,0 1 0 15,0-3-2-15,6 8-2 16,-11-9-18-16,13 13-18 0,-2-4 0 16,7 12-1-1,1-2 0-15</inkml:trace>
          <inkml:trace contextRef="#ctx0" brushRef="#br0" timeOffset="41730.0732">19184 3126 91 0,'27'-4'40'0,"-6"2"-1"15,1 0 0-15,15 0-32 16,-6-4-2-16,10 4-3 15,-2 0-2-15,-7-1-2 16,1 8-3-16,-33-5-25 16,27 2-9-16,-27-2 0 0,0 0-2 15</inkml:trace>
          <inkml:trace contextRef="#ctx0" brushRef="#br0" timeOffset="41917.2734">19221 3283 81 0,'0'0'40'15,"-20"31"0"-15,20-31-1 16,8 27-26-16,-8-27-7 16,41 10-2-16,-6-2-3 15,6-6-3-15,10 8-6 16,-8-14-30-16,14 0-2 0,-5-10 0 15,3 1 0-15</inkml:trace>
          <inkml:trace contextRef="#ctx0" brushRef="#br0" timeOffset="40731.6713">17424 3155 91 0,'0'0'42'16,"0"0"-1"-16,23-17 0 15,13 22-30-15,-36-5-4 16,41 28-2-16,-6-3-2 15,6 8-1-15,4 2 0 16,5 6-1-16,3-1 0 16,0 1-1-16,-4-6 1 15,-4-2-1-15,-12-8 0 16,-4-3 0-16,-7-5 0 15,-22-17 0-15,17 18-1 0,-17-18-1 16,0 0-2-16,0 0-3 16,0 0-5-1,-12-26-29-15,12 7-1 16,-7-14 0-16,9 0 1 0</inkml:trace>
          <inkml:trace contextRef="#ctx0" brushRef="#br0" timeOffset="40965.672">18033 2994 81 0,'0'0'39'0,"0"0"0"16,-31 39-1-16,25-4-28 15,-31 0-2-15,6 13-4 16,-12 1 0-16,-4 7-3 15,-8 4 0-15,-1-5 0 16,-1-5-1-16,4-7-1 0,5-6-1 16,5-10-3-16,21 8-9 15,22-35-25-15,-18 4-1 16,18-4 0-16,32-31 0 15</inkml:trace>
        </inkml:traceGroup>
        <inkml:traceGroup>
          <inkml:annotationXML>
            <emma:emma xmlns:emma="http://www.w3.org/2003/04/emma" version="1.0">
              <emma:interpretation id="{43CE70C4-F5C9-4ED1-848F-6D13FFD158FA}" emma:medium="tactile" emma:mode="ink">
                <msink:context xmlns:msink="http://schemas.microsoft.com/ink/2010/main" type="inkWord" rotatedBoundingBox="23920,4180 28149,4075 28175,5125 23946,5230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2962.4755">21666 2932 101 0,'-26'17'41'15,"1"12"0"-15,-10 6-1 0,9 8-34 16,-7 0-1-16,16 7-1 16,-3-1-2-1,8 3 0-15,10-5-2 16,8-5 1-16,6-8 0 0,10-7-1 15,7-12 0-15,8-5 0 16,4-10 0-16,10-8 0 16,1-7 0-16,1-9 0 15,-2-7 1-15,-2-6-1 16,-6-3 0-16,-8-11 0 15,-6-3 0-15,-15-3 0 16,-6 5 0-16,-16 3 0 16,-12 9-1-16,-9 7 1 15,-6 9-1-15,-8 17 1 16,2 10-1-16,-2 7-1 15,8 11-1-15,0-3-6 16,29 7-31-16,-4-3-1 0,18-1 0 16,-8-21-1-16</inkml:trace>
          <inkml:trace contextRef="#ctx0" brushRef="#br0" timeOffset="43508.4765">22375 2895 89 0,'0'0'41'0,"4"21"-2"15,-14-3 0-15,-21-9-28 0,17 18-5 16,-4-3 1-16,5 7-4 15,1-6 0-15,6 2-2 16,2-5 1-16,10-3 0 16,-6-19 0-16,23 20-1 15,-3-19-1-15,7 1 1 16,3-5-1-16,5 1 1 15,0-2-1-15,6 2 0 16,0 0 1-16,2 0-1 16,0 6 0-16,-2 2 0 15,-2 3 1-15,-2 5-1 16,-2 3 0-16,-6 5 0 15,-3 3 0-15,-9 4 1 0,-5 0-1 16,-4 0 1-16,-8 2 0 16,-4-3 0-1,-6-3 0-15,-7-2-1 16,-7-5 0-16,-5-3 0 0,-4-5 0 15,-8-2 0-15,0-6 0 16,-2 0 0-16,-2-6 0 16,6 6 0-16,6-6 0 15,3 0 0-15,9 2 0 16,21 2 0-16,-24-4 0 15,24 4-4-15,0 0-4 16,-13-19-27-16,13 19-8 0,17-24 1 16,-17 24-1-1</inkml:trace>
          <inkml:trace contextRef="#ctx0" brushRef="#br0" timeOffset="43789.2769">22484 2990 95 0,'-6'-23'40'0,"10"5"1"16,-2-3 0-16,21 9-31 15,-7-7-2-15,19 9-3 16,2-4-1-16,10 7-2 15,0-1-1-15,4 2 1 16,0 2-1-16,-5 2-1 16,-6 4 1-16,-9-2-2 0,-10 4-2 15,-21-4-6-15,0 0-32 16,0 0-1-16,0 0-1 15,-29-21-1-15</inkml:trace>
          <inkml:trace contextRef="#ctx0" brushRef="#br0" timeOffset="42307.2743">20349 3029 80 0,'-27'33'39'15,"-8"4"0"-15,6 9 1 16,-5-17-27-16,19 26-6 0,-1-5-3 16,18 1-1-1,10-8-1-15,17-5-1 16,12-7 0-16,12-9-1 15,13-11 1-15,7-12 0 0,1-13 0 16,2-9-1-16,-8-8 0 16,-9-6 1-16,-12-8-1 15,-14-4 0-15,-15-7 0 16,-18-4 1-16,-14 4-1 15,-17 3 0-15,-18 5 0 16,-12 7 1-16,-3 12-2 16,-1 9 2-16,5 16-2 15,7 12-2-15,16 17-2 16,0 1-34-16,39 3-1 15,12-2-1-15,15 0 0 16</inkml:trace>
          <inkml:trace contextRef="#ctx0" brushRef="#br0" timeOffset="42556.8748">21035 3396 108 0,'0'0'42'0,"2"31"0"15,-2-31-11-15,6 19-23 16,-6-19-3-16,-18 18 0 16,18-18-3-16,0 0-2 15,-19 19-1-15,19-19-3 0,0 0-2 16,0 0-33-16,0 0-2 15,29-29-1-15,-2 6 0 16</inkml:trace>
          <inkml:trace contextRef="#ctx0" brushRef="#br0" timeOffset="45879.6806">23802 3108 71 0,'-25'-9'36'15,"25"9"2"-15,-29 17-1 16,-12-13-23-16,17 27-4 16,-15-10-2-16,6 16-1 15,-14-2-3-15,4 8 0 0,-8-2-2 16,6 4 0-16,2-3-1 15,4-7 0-15,6 0-1 16,6-6 0-16,9-5-2 16,18-24-2-16,-8 35-5 15,8-35-30-15,0 0-1 16,26 1 0-16,-3-8 0 15</inkml:trace>
          <inkml:trace contextRef="#ctx0" brushRef="#br0" timeOffset="45583.28">23330 3145 62 0,'0'0'38'16,"21"-11"0"-1,-21 11 2-15,27 11-16 16,-27-11-10-16,22 8-4 0,-22-8-2 15,33 29-2-15,-13-9-1 16,7 9-2-16,-4-2-1 16,11 6 0-16,-5-2-1 15,4 4 0-15,0-4-1 16,2 0 1-16,-3-6-1 15,-5-3 0-15,-3-7 0 16,-5-1-1-16,-19-14-1 16,27 10 0-16,-27-10-2 15,0 0-3-15,0 0-6 16,14-22-28-16,-14 22-1 15,6-41 1-15,2 20 0 16</inkml:trace>
          <inkml:trace contextRef="#ctx0" brushRef="#br0" timeOffset="46394.4815">24015 3450 89 0,'8'24'40'15,"-12"-1"0"-15,6 10-1 16,-20-8-27-16,14 18-5 16,-7-6-1-16,5 5-2 15,-2-3-1-15,2 0-2 16,-2-6 1-16,3-2-2 15,1-11 1-15,0-3 0 16,4-17-1-16,0 0 1 0,0 0-1 16,0 0 1-1,6-19-2-15,-1-1 1 16,7-5 0-16,0-8 0 15,5-2-1-15,1-2 0 0,2-4 0 16,-5 1 1-16,3 1-1 16,-6 0 1-16,-3 8 1 15,-3 8-1-15,-2-1 1 16,-4 24 0-16,2-25 0 15,-2 25 1-15,0 0-1 16,23-12 0-16,-3 10-1 16,9 0 1-16,2-1-1 15,11-1 1-15,0-4-1 16,-1 0-1-16,-1 4-1 15,-11-5-2-15,-2 12-6 16,-27-3-31-16,0 0 0 16,0 0-1-16,-33 8-1 0</inkml:trace>
          <inkml:trace contextRef="#ctx0" brushRef="#br0" timeOffset="46597.2818">24089 3563 92 0,'-19'35'42'16,"19"-35"0"-16,8 31 0 15,-8-31-23-15,39 25-12 16,-12-13-2-16,16 1-2 16,-4-3-2-16,6 0-1 15,-4 1-5-15,-20-12-32 16,9 6-4-16,-30-5-2 0,0 0-1 15</inkml:trace>
        </inkml:traceGroup>
      </inkml:traceGroup>
      <inkml:traceGroup>
        <inkml:annotationXML>
          <emma:emma xmlns:emma="http://www.w3.org/2003/04/emma" version="1.0">
            <emma:interpretation id="{337157F2-348A-436D-872B-476A2EA26B7E}" emma:medium="tactile" emma:mode="ink">
              <msink:context xmlns:msink="http://schemas.microsoft.com/ink/2010/main" type="line" rotatedBoundingBox="21207,5823 28866,5588 28896,6544 21236,6779"/>
            </emma:interpretation>
          </emma:emma>
        </inkml:annotationXML>
        <inkml:traceGroup>
          <inkml:annotationXML>
            <emma:emma xmlns:emma="http://www.w3.org/2003/04/emma" version="1.0">
              <emma:interpretation id="{B2378DD7-631B-4B25-A96C-4273949B29E0}" emma:medium="tactile" emma:mode="ink">
                <msink:context xmlns:msink="http://schemas.microsoft.com/ink/2010/main" type="inkWord" rotatedBoundingBox="21212,5992 22479,5954 22500,6642 21233,6681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55270.8971">18061 4693 65 0,'0'0'37'16,"0"0"1"-16,0 0 0 16,-30 10-27-16,19 15-3 15,-15-2-2-15,1 14-1 0,-18 4-1 16,0 10-1-16,-8-1-1 15,-4 3 0-15,1-1-1 16,1-2 0-16,6-3-1 16,4-10 0-16,12-2-2 15,2-12-1-15,19 1-3 16,-8-24-17-16,18 0-17 15,0 0-1-15,0 0 1 16,20-4-1-16</inkml:trace>
          <inkml:trace contextRef="#ctx0" brushRef="#br0" timeOffset="54958.8966">17645 4709 76 0,'0'0'40'16,"0"0"1"-16,-8 17 0 0,8-17-29 15,21 31-4-15,-3-4-2 16,13 14-1-16,-3 0-2 16,11 6 0-16,-4 1-2 15,2-1 1-15,0-3-2 16,-4-1 1-16,-2-8 0 15,-3-6-1-15,1-5 0 16,-8-5 0-16,-3-5 0 16,-18-14-1-16,23 13 1 15,-23-13-2-15,0 0-2 16,0 0-1-16,0 0-4 15,-17-13-26-15,17 13-6 16,-29-20-1-16,29 20 0 0</inkml:trace>
          <inkml:trace contextRef="#ctx0" brushRef="#br0" timeOffset="55988.4984">18274 5101 69 0,'0'19'38'0,"0"-19"1"0,-6 26 0 16,15-3-27-1,-9-23-5-15,-5 39-1 16,-1-16-2-16,2 4-2 15,-2 1 0-15,2-3-1 0,-2-4 0 16,0-3 0-16,6-18-1 16,-13 27 0-16,13-27 0 15,0 0-1-15,0 0 1 16,0 0 0-16,0 0-1 15,5-22 1-15,-5 22-1 16,16-36 1-16,-6 14 0 16,2-3-1-16,1-2 1 15,3-2 1-15,0-1-1 16,-1 5 1-16,-1 0 0 15,-2 6 1-15,-12 19 0 16,23-22-1-16,-23 22 1 16,0 0 0-16,23 16-1 0,-15 3 1 15,2 3-1-15,2 7 0 16,-1 2-1-16,3 0 1 15,0 0 0-15,3-4 0 16,-1-4-1-16,2-3 1 16,-18-20-1-16,31 19 1 15,-31-19-1-15,29-8 0 16,-29 8 1-16,25-35-1 15,-13 8 0-15,2-6 0 16,0-8 1-16,3-7-1 16,-1-4 0-16,1 1 0 15,1 1 0-15,-4 7 0 16,1 8-2-16,-9 8-1 0,-6 27-11 15,0 0-28-15,0 0-1 16,-23 0-1-16,1 7-1 16</inkml:trace>
        </inkml:traceGroup>
        <inkml:traceGroup>
          <inkml:annotationXML>
            <emma:emma xmlns:emma="http://www.w3.org/2003/04/emma" version="1.0">
              <emma:interpretation id="{83C96F95-5DD6-4794-8033-9E8DDAE21401}" emma:medium="tactile" emma:mode="ink">
                <msink:context xmlns:msink="http://schemas.microsoft.com/ink/2010/main" type="inkWord" rotatedBoundingBox="22966,5920 23402,5907 23410,6182 22975,6196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47502.0835">19242 4885 87 0,'-4'24'41'15,"4"-24"0"-15,45 4-1 16,-19-14-31-16,18 6-5 0,5 2-1 15,2-4-2-15,0 8-3 16,-14-10-4-16,10 12-33 16,-30-6-2-16,-17 2 0 15,0 0 0-15</inkml:trace>
          <inkml:trace contextRef="#ctx0" brushRef="#br0" timeOffset="47283.683">19326 4683 67 0,'0'0'39'0,"-21"18"1"15,21-18 0-15,0 0-22 0,29-16-7 16,-11 3-4-16,13 5-2 15,2-4-1-15,6 5-2 16,2-1-2-16,0 2 0 16,0 6-3-16,-12-4-5 15,12 8-33-15,-41-4 1 16,18 12-2-16,-18-12 0 15</inkml:trace>
        </inkml:traceGroup>
        <inkml:traceGroup>
          <inkml:annotationXML>
            <emma:emma xmlns:emma="http://www.w3.org/2003/04/emma" version="1.0">
              <emma:interpretation id="{5F6E254A-09EF-4210-BA6C-CFD0A4F2A1B9}" emma:medium="tactile" emma:mode="ink">
                <msink:context xmlns:msink="http://schemas.microsoft.com/ink/2010/main" type="inkWord" rotatedBoundingBox="24197,5922 25399,5885 25418,6520 24216,6557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51386.4903">20894 4641 69 0,'0'0'38'0,"-19"-8"0"15,19 8 0-15,-39-4-26 16,39 4-3-16,-49 23-3 15,20 3 0-15,-10 1-2 16,0 14-1-16,-6 3 0 16,2 13 0-16,2 1-2 15,7 6 1-15,7 0-1 16,15-2 0-16,10-5-1 15,18-11 1-15,21-9-1 16,18-16 0-16,13-7 0 16,14-16 0-16,14-12 0 15,3-9 0-15,1-12-1 16,-2-2 1-16,-14-11-1 0,-16-3 1 15,-19-1 0-15,-22-5 0 16,-21 1 0-16,-23 0-1 16,-19 5 1-1,-18 5 0-15,-13 13 0 0,-7 6 0 16,0 11-1-16,4 10 0 15,13 14-4-15,8-4-8 16,22 19-27-16,19-5 0 16,20 3-1-16,13 0-1 15</inkml:trace>
          <inkml:trace contextRef="#ctx0" brushRef="#br0" timeOffset="51792.0908">21605 5161 81 0,'0'0'39'16,"0"0"0"-16,2 20-1 15,-2-20-28-15,0 0-4 16,0 0-1-16,20 9-2 16,-20-9-1-16,0 0-1 15,23 0 0-15,-23 0 0 16,0 0 0-16,18-2 0 15,-18 2 0-15,0 0 0 16,0 0-1-16,0 0 1 16,0 0 0-16,6 18-1 0,-6-18 1 15,0 0 0-15,-14 17-1 16,14-17 0-16,0 0 0 15,0 0-2-15,0 0-2 16,0 0-6-16,0 0-31 16,-4-17 1-16,10-12-1 15,11-6 0-15</inkml:trace>
        </inkml:traceGroup>
        <inkml:traceGroup>
          <inkml:annotationXML>
            <emma:emma xmlns:emma="http://www.w3.org/2003/04/emma" version="1.0">
              <emma:interpretation id="{0E5F9B4E-08B6-416D-ACC9-5B28444364CE}" emma:medium="tactile" emma:mode="ink">
                <msink:context xmlns:msink="http://schemas.microsoft.com/ink/2010/main" type="inkWord" rotatedBoundingBox="25946,5678 28866,5588 28896,6544 25975,6633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52260.0915">22336 4505 90 0,'19'25'40'16,"-17"0"0"-16,-8-1 0 15,8 9-30-15,-19-6-3 16,7 12-1-16,-6-1-2 15,3-1-2-15,-3-6 0 16,0-1 0-16,3-9-1 16,1-2 0-16,12-19 0 15,-16 24 0-15,16-24-1 16,0 0 1-16,0 0 0 15,0 0-1-15,0 0 0 0,22-10 1 16,-22 10 0-16,41-14-1 16,-12 7 0-1,10-3 1-15,4 2-1 16,8 0 0-16,4 4 0 0,-1 3 0 15,5-3 0-15,-5 2 0 16,-1-2 0-16,-4 0 0 16,-4 0 0-16,-6 2 0 15,-2-4 0-15,-10 2 0 16,1 2-1-16,-11-1-1 15,1 3 0-15,-18 0-2 16,19 2-3-16,-19-2-17 16,0 0-17-16,-19-24-1 15,19 24 1-15,-23-15 0 16</inkml:trace>
          <inkml:trace contextRef="#ctx0" brushRef="#br0" timeOffset="52618.8925">22836 4377 84 0,'0'0'39'16,"0"0"0"-16,-2 19 1 15,15 8-28-15,-17-3-3 16,14 16-2-16,-8 3-2 16,4 13-1-16,-4 3-1 15,-2 11 0-15,-4-1-2 0,-4 9 1 16,0-4-1-16,-3-4-1 15,-1-6 1-15,-2-10-1 16,4-5 0-16,3-16 0 16,3-6-1-16,4-27 0 15,2 20-2-15,-2-20-3 16,19-2-5-16,-19 2-31 15,20-32 0-15,-9 7 0 16,7 2 1-16</inkml:trace>
          <inkml:trace contextRef="#ctx0" brushRef="#br0" timeOffset="53430.0936">23199 4895 59 0,'17'20'38'0,"-17"-20"0"16,20 27 1-16,-20-27-11 15,21 31-17-15,-19-14-3 16,10 12-2-16,-8-1-2 15,4 3 0-15,-6 0-2 16,2-4 0-16,-4-2-1 0,2-5 0 16,-2-20 0-1,-2 21 0-15,2-21 0 16,0 0-1-16,0 0 0 15,0 0 1-15,7-31-1 16,-7 31 0-16,12-35 0 0,-2 12 0 16,2-3 0-16,5-3 0 15,3 0 0-15,3-2 0 16,1 0 1-16,1 2-1 15,0 4 0-15,3 5 0 16,-7 3 0-16,1 7 0 16,-5 6 0-16,-17 4 0 15,28 8 0-15,-28-8 0 16,13 31 0-16,-15-6 1 15,2 0-1-15,-4 7 0 16,1-3 1-16,-5 2-1 16,2-2 0-16,0-4 1 0,2-3-1 15,4-22 0-15,-4 25 0 16,4-25 0-16,0 0 1 15,0 0-1-15,20-22 0 16,-5 3 1-16,1-4-1 16,5-6 0-16,5-1 0 15,-1-7 0-15,3 8 0 16,3-4 0-16,-6 6 0 15,3 0 0-15,-11 9 0 16,-17 18 0-16,27-25-1 16,-27 25 1-16,22-2 0 15,-22 2 0-15,6 26 0 16,-4-5 1-16,2 4-1 0,-2 6 1 15,0 0-1-15,-4 4 1 16,2 0-1-16,-2-2 1 16,4-2 0-1,-2-3-1-15,2-9 0 0,-2-19 0 16,3 29 0-16,-3-29 0 15,0 0-2-15,0 0-2 16,26 6-3-16,-30-24-26 16,4 18-8-16,27-27-2 15,-9 14 1-15</inkml:trace>
          <inkml:trace contextRef="#ctx0" brushRef="#br0" timeOffset="54225.6952">24199 5076 81 0,'17'27'38'16,"-7"-8"1"-16,-10-19-1 15,20 33-26-15,-20-33-4 16,3 22-2-16,-3-22-2 15,0 17-1-15,0-17-1 16,0 0-1-16,0 0 0 16,0 0 0-16,-1-19-1 15,1 19 0-15,1-37 0 16,5 10 1-16,2-10-1 15,6-6 0-15,1-5 1 16,5-5-1-16,1-3 1 16,7-1 0-16,-5 1 0 0,7 6 0 15,-7 5 1-15,0 10-1 16,-5 8 0-16,0 7 0 15,-18 20 0-15,33-11 0 16,-33 11 0-16,29 17-1 16,-29-17 0-16,29 39 0 15,-17-14 0-15,0 6 1 16,-6-1-1-16,-4 1 0 15,-2-4 0-15,-6 4 0 16,0-6 0-16,-4-2 0 16,0-3 0-16,10-20 0 15,-19 23 1-15,19-23-1 16,0 0 0-16,-18 2 0 0,18-2 1 15,-2-21-1-15,2 21 0 16,16-39 0-16,-4 10 0 16,7-2 0-1,5-6 1-15,7-2-1 0,2-6 0 16,8-3 0-16,-2 1 0 15,2 4 0-15,-2 6 0 16,-2 6 0-16,-2 6 0 16,-5 12 1-16,-3 7-1 15,2 10 1-15,-3 11 0 16,1 8-1-16,-2 9 0 15,-1 12 0-15,-8 7 0 0,-1 13 0 16,-7 2 0-16,-8 12 0 16,-4-3 0-1,-6 1 0-15,-3-4 0 16,1-8 0-16,2-10 0 15,2-11 0-15,4-6 0 0,0-16 0 16,8-3 0-16,-4-18 0 16,14 21-10-16,-14-21-33 15,0 0 1-15,0-25-2 16,0 25 1-16</inkml:trace>
        </inkml:traceGroup>
      </inkml:traceGroup>
    </inkml:traceGroup>
    <inkml:traceGroup>
      <inkml:annotationXML>
        <emma:emma xmlns:emma="http://www.w3.org/2003/04/emma" version="1.0">
          <emma:interpretation id="{373ADF83-5FF9-4110-BBC2-2D0268F7C973}" emma:medium="tactile" emma:mode="ink">
            <msink:context xmlns:msink="http://schemas.microsoft.com/ink/2010/main" type="paragraph" rotatedBoundingBox="4225,9615 25556,8733 25625,10414 4294,112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354EF37-B9A8-491D-AC09-DEDB849748A4}" emma:medium="tactile" emma:mode="ink">
              <msink:context xmlns:msink="http://schemas.microsoft.com/ink/2010/main" type="line" rotatedBoundingBox="4225,9615 25556,8733 25625,10414 4294,11295"/>
            </emma:interpretation>
          </emma:emma>
        </inkml:annotationXML>
        <inkml:traceGroup>
          <inkml:annotationXML>
            <emma:emma xmlns:emma="http://www.w3.org/2003/04/emma" version="1.0">
              <emma:interpretation id="{97AA09AE-391F-4759-8077-235722886B88}" emma:medium="tactile" emma:mode="ink">
                <msink:context xmlns:msink="http://schemas.microsoft.com/ink/2010/main" type="inkWord" rotatedBoundingBox="4232,9792 6845,9684 6883,10620 4271,10728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79560.1398">1314 9345 26 0,'0'0'30'15,"0"0"2"-15,18 9-11 16,-18-9-3-16,0 0-6 15,-4-17-2-15,4 17-2 16,0 0-1-16,21-8 0 16,-21 8-1-16,0 0-2 15,0 0 0-15,28-14-1 16,-28 14-1-16,17-3 0 15,-17 3 0-15,0 0-1 16,24-4 0-16,-24 4 0 16,0 0 0-16,0 0 0 15,0 0 1-15,0 0-1 16,0 0 1-16,-26 2-1 0,7-2 0 15,-3-4 0-15,-1 2 0 16,-2 0 0-16,-3 0-1 16,3 2 1-16,3 4-2 15,1-2-1-15,21-2-6 16,-22 15-31-16,22-15-2 15,0 0 1-15,0 0-1 16</inkml:trace>
          <inkml:trace contextRef="#ctx0" brushRef="#br0" timeOffset="78358.9377">1722 8921 63 0,'-7'27'38'0,"-5"-1"2"15,-4-3-6-15,1 22-21 16,-5-10-6-16,12 11-3 15,6-3 0-15,14 0-2 16,8-8 1-16,13-6-2 16,4-12 1-16,12-11-2 15,5-12 0-15,5-13 1 16,-6-6-2-16,-2-10 1 15,-14-4-1-15,-8-4 2 0,-19-4-2 16,-12 1 1-16,-20 1 1 16,-11 2-1-16,-10 5 1 15,-8 6-1-15,-3 9 1 16,3 10-1-16,10 7 0 15,4 8-1-15,17 11-3 16,20-13-2-16,12 31-28 16,8-21-6-16,13 0-1 15,4-8 0-15</inkml:trace>
          <inkml:trace contextRef="#ctx0" brushRef="#br0" timeOffset="78826.9384">2980 8618 60 0,'-25'31'39'16,"-1"10"1"-16,-5-4 0 16,14 19-26-16,-19-11-6 15,13 11-3-15,-6 1-2 16,9-5-1-16,5-1-1 15,3-9-4-15,8 5-4 16,-14-22-34-16,16-5 2 16,2-20-3-16,-17 9 1 15</inkml:trace>
          <inkml:trace contextRef="#ctx0" brushRef="#br0" timeOffset="78655.3382">2324 8762 57 0,'0'0'40'16,"16"-18"0"-16,3 15-1 15,1-21-23-15,19 18-7 16,-2-13-3-16,23 11-2 15,1-5-1-15,9 5-1 16,2-2-1-16,3 0 0 16,-5 3-1-16,-6-1-1 15,-5 6-1-15,-14-4 0 16,-6 4-1-16,-18-4-3 0,5 14-4 15,-26-8-19 1,0 0-11-16,-10-25-1 16,10 25 2-16</inkml:trace>
          <inkml:trace contextRef="#ctx0" brushRef="#br0" timeOffset="77719.3364">850 8626 46 0,'3'29'37'0,"-5"0"0"16,-3 6 1-16,1 18-22 15,-20-13-6-15,9 26-2 16,-11-3-3-16,1 12-2 15,-8-3 0-15,3 2-1 16,-5-4 0-16,4-8-2 16,2-6 1-16,5-11-2 15,5-12 0-15,3-15-1 16,16-18-1-16,0 0-1 0,-2-31 0 15,6-18-1-15,14-5-2 16,-7-24 1-16,15-6 1 16,-3-11 3-16,5-4 0 15,5 2 3-15,-2 4 1 16,2 15 1-16,-2 6 3 15,3 24 1-15,-7 7-2 16,4 22 0-16,-3 5-2 16,1 14 0-16,-4 10-1 15,1 11 0-15,-9 6 0 16,-3 14-1-16,-10 4 0 15,-6 7 1-15,-14 4-2 16,-9 5 2-16,-12-5-1 0,-6-4 0 16,-2-3 0-16,6-10 0 15,2-8-1-15,7-10-1 16,9-7 0-16,21-14-2 15,0 0-2-15,12-22-15 16,15 1-20-16,2-16 0 16,10-4-1-16,0-9 1 15</inkml:trace>
          <inkml:trace contextRef="#ctx0" brushRef="#br0" timeOffset="77984.537">1332 8626 71 0,'6'33'40'0,"-8"2"-1"16,2 23 1-16,-26-11-32 15,9 17-1 1,-9-4-2-16,5 4-2 16,-4-2 1-16,5 1-2 0,-1-9 1 15,5-6-2-15,4-9 1 16,6-8-2-16,2-7 1 15,4-24 0-15,16 23-2 16,-16-23-1-16,33-6 0 16,-33 6-3-16,35-15-4 15,-35 15-32-15,40-31-1 16,-23 3 0-16,8 3 1 0</inkml:trace>
        </inkml:traceGroup>
        <inkml:traceGroup>
          <inkml:annotationXML>
            <emma:emma xmlns:emma="http://www.w3.org/2003/04/emma" version="1.0">
              <emma:interpretation id="{84742B6B-018E-46EB-8816-2D07155EA60D}" emma:medium="tactile" emma:mode="ink">
                <msink:context xmlns:msink="http://schemas.microsoft.com/ink/2010/main" type="inkWord" rotatedBoundingBox="8439,9525 10922,9422 10958,10294 8475,10397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81681.7432">5820 8348 46 0,'-49'68'38'0,"0"10"0"15,0 0 0-15,18 1-26 16,-2-15-4-16,27 2-4 0,12-17-1 15,21-10-1-15,18-16-1 16,14-15-1-16,9-14 1 16,4-10-1-16,2-13 1 15,-1-6-2-15,-9-13 2 16,-13-3-1-16,-16-5 0 15,-17-4 0-15,-14-2 1 16,-16 1-1-16,-14 3 1 16,-13 8-1-16,-7 11 0 15,-5 6 0-15,0 13 0 16,0 9-3-16,12 20-7 15,2-1-28-15,12 2-1 16,25-10 0-16,-18 23-1 0</inkml:trace>
          <inkml:trace contextRef="#ctx0" brushRef="#br0" timeOffset="81946.9437">5876 8605 62 0,'4'31'39'0,"6"6"1"16,0 3-5-16,13 5-25 16,-13-4-4-16,6 5-2 15,-1-1-1-15,-3-2-1 0,-2 0 0 16,-2-7-2-16,-3-4-1 15,-5-13-1 1,0-19-3-16,0 0-6 16,22-2-28-16,-12-23-2 0,7-16 2 15,3-13-2-15</inkml:trace>
          <inkml:trace contextRef="#ctx0" brushRef="#br0" timeOffset="82258.9442">6447 8377 73 0,'5'24'40'15,"-10"5"-1"-15,-17-10-10 16,10 32-22-16,-5 1-3 16,13 12-1-16,4-2 0 15,8-1-1-15,7-7-1 16,5-7 0-16,15-12 0 0,2-18 0 15,8-11 0-15,-2-14-1 16,2-13 1-16,-4-10 0 16,0-8-1-16,-4-10 1 15,-6 1-1-15,-1-5 0 16,-7 1 0-16,-3-1 0 15,-3 3-1-15,-1 3-2 16,-1 12-1-16,-9-3-5 16,20 12-31-16,-20-1-1 15,-1 8 1-15,1 1-1 16</inkml:trace>
          <inkml:trace contextRef="#ctx0" brushRef="#br0" timeOffset="82492.9446">7191 8282 53 0,'0'29'39'0,"-10"4"1"16,-4 16-2-16,-5-14-22 16,-3 25-10-16,-3-2-2 15,-2 6-1-15,1-1-1 16,-1-9-2-16,7-3 0 15,1-15-3-15,7-5-2 16,12-31-5-16,0 0-29 16,0 0-1-16,31-46 0 0,-5 1 0 15</inkml:trace>
          <inkml:trace contextRef="#ctx0" brushRef="#br0" timeOffset="80948.5419">5189 8348 25 0,'-6'20'36'0,"-13"9"1"15,-5 12 1-15,-21-4-18 16,14 32-6-16,-28-6-4 15,11 12-3-15,-9-3-3 16,10 0 0-16,4-6-1 16,10-8 0-16,7-13-1 15,15-6 0-15,7-14-1 16,16-5 0-16,7-9-1 15,16-7 0-15,6-2-1 0,6-8-2 16,4 0-1-16,-2-9-3 16,7 13-9-16,-22-14-24 15,1-1 1-15,-18-10-1 16,-5-1 1-16</inkml:trace>
          <inkml:trace contextRef="#ctx0" brushRef="#br0" timeOffset="81151.3424">4953 8727 53 0,'-22'-4'38'15,"-1"2"0"-15,5 4 1 16,-3-10-29-16,21 8-3 16,0 0-2-16,27 14-3 0,4-14 0 15,18 2-1-15,6-2-1 16,3-2-1-16,5 2-2 15,-8-8-1 1,3 12-6-16,-29-23-14 0,1 9-15 16,-23-11 1-16,-8-1 0 15</inkml:trace>
          <inkml:trace contextRef="#ctx0" brushRef="#br0" timeOffset="81338.5426">5113 8426 30 0,'-22'-10'37'15,"3"4"1"-15,19 6-1 0,-24-5-13 16,24 5-15-16,4-22-3 15,14 11-2 1,21 1-2-16,12-2-1 16,11-3-2-16,10 1-2 0,1-11-7 15,18 5-28-15,-12-3 0 16,-3-4-1-16,-12 4 1 15</inkml:trace>
        </inkml:traceGroup>
        <inkml:traceGroup>
          <inkml:annotationXML>
            <emma:emma xmlns:emma="http://www.w3.org/2003/04/emma" version="1.0">
              <emma:interpretation id="{97615CEF-0054-424C-BA67-7257A3E3D469}" emma:medium="tactile" emma:mode="ink">
                <msink:context xmlns:msink="http://schemas.microsoft.com/ink/2010/main" type="inkWord" rotatedBoundingBox="11160,9397 15467,9219 15499,9985 11192,10163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85363.35">10936 8199 66 0,'-17'54'39'0,"-9"-5"1"15,1 3-1-15,-8-9-31 16,11 5-3-16,1-11-1 16,1 0-1-16,7-13-1 15,13-24 0-15,-20 21-1 16,20-21 0-16,8-20-1 15,8-3 1-15,5-10-1 0,10-6 0 16,6-5 1-16,14-5-1 16,6-1 0-16,5-5 0 15,-1 3 0-15,-3 3 0 16,-7 10 1-16,-4 10-1 15,-16 8 1-15,-9 17-1 16,-22 4 1-16,0 27 1 16,-18 6-1-16,-3 12 0 15,-5 1 0-15,-1 5 0 16,0-1-1-16,3-5 1 15,7-8 0-15,1-6-1 16,16-31 0-16,4 20 0 16,14-24 1-16,7-14-1 0,12-9 0 15,4-4 0-15,12-6 0 16,5-4 0-16,7 0 1 15,-5 5-1 1,3-3 0-16,-8 10 0 0,-5 3 0 16,-11 13 1-16,-7 7-1 15,-15 14 1-15,-17-8-1 16,6 38 1-16,-22-1 0 15,1 4 0-15,-9 12-1 16,3-3 1-16,-6 1 0 16,5-5 0-16,-3-5-1 15,7-6 0-15,1-10-1 16,17-25 0-16,-20 25-2 0,20-25-3 15,0 0-11 1,-14-17-26-16,20-6 0 16,-4-14 0-16,10-6-1 15</inkml:trace>
          <inkml:trace contextRef="#ctx0" brushRef="#br0" timeOffset="82742.5454">7573 8274 67 0,'-7'32'40'15,"-19"3"1"-15,5 5-1 16,-12 1-33-16,13 17-1 16,4-7-3-16,11 1 0 15,5-5-1-15,7-6 0 16,9-8-1-16,5-10 0 0,5-7-1 15,-1-11 0 1,6-1-1-16,-3-12-2 16,7 3-1-16,-10-17-3 15,24 16-13-15,-12-23-21 0,6-8 0 16,2-11 0-16,6-5 0 15</inkml:trace>
          <inkml:trace contextRef="#ctx0" brushRef="#br0" timeOffset="82960.9457">8296 8226 47 0,'-14'25'39'16,"5"12"1"-16,-15 4-1 16,5 19-21-16,-13-9-10 15,9 11-4-15,-2-2-1 16,7-4-1-16,6-5-2 15,1-10-3-15,13-5-3 0,-2-36-15 16,0 0-18-16,27-13-1 16,-2-18 0-16,6-16 0 15</inkml:trace>
          <inkml:trace contextRef="#ctx0" brushRef="#br0" timeOffset="83584.9465">8689 8313 57 0,'-26'53'39'15,"-5"3"-1"-15,2 6 0 16,-14-5-29-16,13 7-3 16,-7-12-3-16,18-5-2 0,-1-14 0 15,14-16-2-15,6-17 0 16,0 0-1-1,4-29 0-15,2-8-1 16,14-6-2-16,-7-15 0 0,17 2 0 16,-7-10 1-16,12 2 1 15,0 4 1-15,2 1 2 16,1 9 1-16,-3 5 1 15,-2 16 1-15,-2 6 0 16,-3 11 0-16,-5 8-1 16,-5 10 0-16,-1 6-1 15,-7 7 0-15,0 4-1 16,-12 5 1-16,-6 5-1 0,-6 1 1 15,-13 0-1 1,-4 0 1-16,-8-4 0 16,1-3 0-16,-3-6 0 15,12-7 0-15,0-6 0 0,11-7 0 16,18-1-1-16,0 0 1 15,0 0-1-15,32-21 1 16,-5 17-1-16,2 4 0 16,-2 4 0-16,3 8 1 15,-9 3 0-15,-7 9 0 16,-8 3 1-16,-8 10 0 15,-12 0 0-15,-9 5 0 16,-7-1 0-16,-9 2 0 16,0-6-1-16,-6-4 0 15,2-4 0-15,0-8-1 16,12-7 0-16,4-8-1 15,27-6 0-15,-24-14-3 0,24 14-2 16,20-43-29-16,17 6-5 16,8-15-1-16,12-8 1 15</inkml:trace>
          <inkml:trace contextRef="#ctx0" brushRef="#br0" timeOffset="84177.7476">9235 8247 59 0,'0'26'39'0,"-11"5"0"15,11 7 0-15,-28-1-32 16,11 20 0-16,-11-5-3 0,5 4-1 16,0-3-1-16,5-5-1 15,0-11 0-15,5-11-1 16,13-26 0-16,0 0 0 15,0 0 0-15,-14-28-1 16,26-9 1-16,1-7-1 16,13-9 1-16,5-9-1 15,12 0 1-15,8-4-1 16,5 0 1-16,3 2-1 15,-2 10 1-15,-1 7 0 16,-5 10 0-16,-6 18 0 16,-14 11 0-16,-3 10 0 15,-28-2-1-15,21 39 1 0,-21-10 0 16,-4 2 0-16,-10 4 0 15,1-4 0 1,-9 0 0-16,-5-2 0 16,-4-4 1-16,-4-3-1 0,-1-7 1 15,3 1 1-15,0-7-1 16,6 1 0-16,1-4 1 15,7 2 0-15,19-8-1 16,-18 19 1-16,18-19 0 16,8 27-1-16,2-9 0 15,2 3 0-15,7 3 1 16,-1 1-1-16,-1 6 0 15,1-2 0-15,-5 4 0 16,-1-2 0-16,-6-2 0 16,2-4-1-16,-10-5-1 15,2-20 0-15,2 25-2 16,-2-25-3-16,0 0-8 0,19-29-27 15,-1-8-1-15,0-13-1 16,15-14 1-16</inkml:trace>
          <inkml:trace contextRef="#ctx0" brushRef="#br0" timeOffset="84427.3483">10032 8008 68 0,'6'26'42'0,"-6"11"-1"16,-10-2-2-16,4 19-27 15,-21 4-6-15,-2 16-1 16,-8-2-2-16,0 2 0 0,-4-6-1 16,-4-2-1-16,8-14 0 15,1-7-1-15,13-12-1 16,3-14-1-16,20-19-2 15,0 0-2-15,0 0-23 16,28-37-13-16,7 0-1 16,6-17 1-16</inkml:trace>
          <inkml:trace contextRef="#ctx0" brushRef="#br0" timeOffset="84739.3489">10356 8082 80 0,'-9'25'40'16,"-17"1"2"-16,13 16-12 15,-17-5-21 1,11 20-3-16,-5-7-2 16,7 6-1-16,13-3-1 0,8-1-1 15,9-9 1-15,7-10-1 16,9-12-1-16,4-9 1 15,5-10-1-15,-1-12 0 16,-2-7 1-16,-4-14-1 16,-2-2 0-16,-3-8-1 15,-7 0 1-15,7-11-2 16,-3-1 0-16,0-1-2 0,9 3-1 15,-7-7-6 1,20 15-30-16,-16-3 0 16,6 9 0-16,-13 6 0 15</inkml:trace>
        </inkml:traceGroup>
        <inkml:traceGroup>
          <inkml:annotationXML>
            <emma:emma xmlns:emma="http://www.w3.org/2003/04/emma" version="1.0">
              <emma:interpretation id="{B3C94236-5842-453F-B181-E3AF1CEAEF78}" emma:medium="tactile" emma:mode="ink">
                <msink:context xmlns:msink="http://schemas.microsoft.com/ink/2010/main" type="inkWord" rotatedBoundingBox="16848,9093 20481,8943 20538,10326 16905,10476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86658.1522">13872 8432 55 0,'-12'27'37'15,"0"0"0"-15,14-5-1 16,-25-15-29-16,23-7-1 0,-12 20-3 16,12-20 0-16,0 0-2 15,23-26 0-15,-9 3 0 16,4-10 0-16,1-4-1 15,10-11 1-15,7-9 0 16,7-11-1-16,11-2 1 16,9 1 1-16,-3 3-1 15,7 9 2-15,-7 7-1 16,-5 15 2-16,-12 11-2 15,-6 23 1-15,-37 1 1 16,25 46-1-16,-28-3 0 16,-9 13-2-16,-4 10 2 15,-1 6-2-15,-5 4 0 0,1 2 0 16,3-9-1-16,-1-3 0 15,7-9 0 1,0-11-1-16,6-13-1 16,-2-15-1-16,8-18-3 0,0 0-21 15,-13-20-15-15,5-13 0 16,4-3 0-16,-8-9 0 15</inkml:trace>
          <inkml:trace contextRef="#ctx0" brushRef="#br0" timeOffset="86860.9524">14014 8261 72 0,'0'0'40'16,"-29"0"1"-16,29 0-2 15,0 0-28-15,21 0-7 16,13 2 0-16,10 0-3 0,5 0 0 15,6 0-1-15,4 0-1 16,-5-4-3-16,1 6-3 16,-24-10-33-16,12-4-1 15,-15-7 1-15,-3-3-1 16</inkml:trace>
          <inkml:trace contextRef="#ctx0" brushRef="#br0" timeOffset="87126.1531">14620 7972 61 0,'25'-22'41'0,"-25"22"0"0,47-15 0 16,-10-5-25-16,14 16-10 15,-4-2-2 1,15 5-2-16,1-1 0 0,5 0-1 15,-8 2 0-15,-7 2-1 16,-8-2 0-16,-10 0-2 16,-5 3 0-16,-30-3-4 15,35 6-19-15,-35-6-16 16,0 0 0-16,-16-27-1 15,16 27 2-15</inkml:trace>
          <inkml:trace contextRef="#ctx0" brushRef="#br0" timeOffset="87328.9534">15067 7940 85 0,'-41'39'41'0,"0"8"1"0,-10-2-9 16,16 7-26-16,-20 2-2 15,8 7-1-15,4-9-3 16,8-1 0-16,12-7-2 15,11-13-1-15,16-7-2 16,-4-24-4-16,43 7-32 16,-14-26-1-16,14-6-1 15,4-16 1-15</inkml:trace>
          <inkml:trace contextRef="#ctx0" brushRef="#br0" timeOffset="87781.3542">15502 8094 77 0,'-33'46'41'0,"4"5"-2"16,-8-6 0-16,4 9-32 16,-3-7-3-16,7 1-1 15,10-11-1-15,9-6-1 16,6-13 0-16,4-18 0 15,0 0-1-15,27-16 1 16,-7-13-1-16,7-12 0 16,6-7 1-16,10-13-2 15,10-8 1-15,9-5-1 16,11-6 1-16,11-1 0 15,-2 5-1-15,0 8 1 0,-14 6 0 16,-9 19 1-16,-14 18 1 16,-14 17-1-16,-31 8 1 15,12 45 0-15,-26-1 1 16,-8 15-1-16,-1 8 0 15,-6 9-1-15,-5 2 1 16,1 0-1-16,0-7 0 16,4-6-1-16,5-11-1 15,5-13 0-15,7-12-1 16,6-12-1-16,6-17-2 15,0 0-7-15,24-13-30 16,-20-11-1-16,7 1 1 16,-11-6 0-16</inkml:trace>
          <inkml:trace contextRef="#ctx0" brushRef="#br0" timeOffset="87952.9544">15653 8185 79 0,'-24'-8'42'0,"24"8"-1"15,0 0 1-15,0 0-33 16,16-17-3-16,17 19-2 15,-2 4-2-15,8-1-2 16,0 7-4-16,-15-8-19 16,3 8-19-16,-27-12-1 15,26 15 0-15,-26-15-1 16</inkml:trace>
          <inkml:trace contextRef="#ctx0" brushRef="#br0" timeOffset="86236.9515">13383 7847 60 0,'-9'-19'38'0,"9"19"0"15,0 0-2-15,0 0-25 16,0 0-5-16,33 21-2 16,18 6-1-16,5 6 0 15,11 10-2-15,-5 2 1 16,-1 3-1-16,-14 3 1 15,-16 1-2-15,-23 1 2 16,-28 1-1-16,-25-5-1 16,-19 1 2-16,-14-7-2 15,-8-8 1-15,-8-2 0 16,8-8-1-16,8-6-1 0,17-11 0 15,24-2-2-15,37-6-2 16,0 0-11-16,28-31-24 16,22 4 0-16,13-4-1 15,7 0 1-15</inkml:trace>
          <inkml:trace contextRef="#ctx0" brushRef="#br0" timeOffset="85940.551">13501 7838 70 0,'3'21'40'16,"-6"0"1"-16,-15 8-4 0,16 14-24 16,-29 2-5-16,3 15-3 15,-5 4 0-15,0 10-3 16,0-2 0-16,6 2-2 15,3-10 0-15,6-4-2 16,9-10 0-16,-1-17-3 16,12-7-2-16,-2-26-7 15,19-16-27-15,-11-15-1 0,8-12 1 16,-4-19 1-16</inkml:trace>
          <inkml:trace contextRef="#ctx0" brushRef="#br0" timeOffset="104426.5834">16744 8323 66 0,'22'18'40'15,"-14"9"-1"-15,-16 2 1 16,8 19-29-16,-29 3-4 15,3 17-1-15,-19 2-3 16,-6 4 0-16,-13 1-2 16,2-7 1-16,-7-4-2 15,1-11 1-15,9-10-2 16,5-14-1-16,15-2-6 15,-4-23-32-15,43-4-1 16,-18-39 0-16,34-6-1 16</inkml:trace>
        </inkml:traceGroup>
        <inkml:traceGroup>
          <inkml:annotationXML>
            <emma:emma xmlns:emma="http://www.w3.org/2003/04/emma" version="1.0">
              <emma:interpretation id="{953D576D-9DF4-45BB-A0B0-91B1D6829B9C}" emma:medium="tactile" emma:mode="ink">
                <msink:context xmlns:msink="http://schemas.microsoft.com/ink/2010/main" type="inkWord" rotatedBoundingBox="21541,9041 22232,9012 22264,9774 21573,9802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04800.9841">17805 7762 71 0,'35'-4'42'16,"-14"6"-1"-16,9 11 1 0,-11-1-30 15,9 21-5-15,-9 0 0 16,10 16-3-16,5 1 0 16,5 10-2-1,4-3 1-15,2 5-2 16,3-2 1-16,3-2-1 0,4-5-1 15,-4-5 0-15,-1-7 0 16,-9-8-1-16,-3-2-1 16,-13-9-1-16,-4-5-1 15,-21-17-2-15,0 0-5 16,0 0-29-16,-23-16-2 15,0-15 0-15,3-2 1 16</inkml:trace>
        </inkml:traceGroup>
        <inkml:traceGroup>
          <inkml:annotationXML>
            <emma:emma xmlns:emma="http://www.w3.org/2003/04/emma" version="1.0">
              <emma:interpretation id="{72D3979D-EF75-4D4C-8E3F-CBCB7416DBC0}" emma:medium="tactile" emma:mode="ink">
                <msink:context xmlns:msink="http://schemas.microsoft.com/ink/2010/main" type="inkWord" rotatedBoundingBox="21525,9069 25549,8732 25682,10319 21658,10656"/>
              </emma:interpretation>
              <emma:one-of disjunction-type="recognition" id="oneOf21">
                <emma:interpretation id="interp29" emma:lang="" emma:confidence="0">
                  <emma:literal>IF,x</emma:literal>
                </emma:interpretation>
                <emma:interpretation id="interp30" emma:lang="" emma:confidence="0">
                  <emma:literal>IF,X</emma:literal>
                </emma:interpretation>
                <emma:interpretation id="interp31" emma:lang="" emma:confidence="0">
                  <emma:literal>1F,x</emma:literal>
                </emma:interpretation>
                <emma:interpretation id="interp32" emma:lang="" emma:confidence="0">
                  <emma:literal>NEX</emma:literal>
                </emma:interpretation>
                <emma:interpretation id="interp33" emma:lang="" emma:confidence="0">
                  <emma:literal>Fix</emma:literal>
                </emma:interpretation>
              </emma:one-of>
            </emma:emma>
          </inkml:annotationXML>
          <inkml:trace contextRef="#ctx0" brushRef="#br0" timeOffset="105066.1846">18598 7764 55 0,'15'-22'38'15,"-15"22"0"-15,14-17 1 16,-32 11-27-16,9 27-3 15,-19 5-3-15,-3 16-2 16,-18 11 1-16,-13 15-2 16,-12 9-1-16,-10 7-1 15,2 3 1-15,-4 3-1 16,7-7 0-16,7-9-2 15,18-8-1-15,13-25-5 16,37 0-23-16,4-41-9 16,25 0-2-16,12-26 1 0</inkml:trace>
          <inkml:trace contextRef="#ctx0" brushRef="#br0" timeOffset="105565.3855">18926 8177 74 0,'2'22'40'0,"-10"5"1"16,2 18-5-16,-12-10-23 15,5 21-6-15,-13 2-2 16,9 10-2-16,-3-4-1 0,3-2-1 15,5-7 0-15,0-9-1 16,8-15 0-16,4-11 0 16,0-20-1-1,0 0 0-15,30-23 0 0,-11-12-1 16,1-6 1-16,3-14-1 15,1-1 0-15,1-8 0 16,0 0 1-16,-3 0 0 16,-5 6 2-16,-3 5 0 15,-4 5 1-15,-2 9 0 16,-6 2 1-16,0 15-1 15,-4-1 1-15,2 23-1 16,19-25 0-16,7 15-1 0,3 0 0 16,12 5 0-1,6 1-1-15,9-4-1 16,-1 6 0-16,-4-10-1 15,-2 10-2-15,-20-9-7 0,4 11-31 16,-33 0 1-16,0 0-1 16,0 0 0-16</inkml:trace>
          <inkml:trace contextRef="#ctx0" brushRef="#br0" timeOffset="105736.9858">18973 8273 70 0,'-10'17'39'0,"10"-17"2"15,12 25-2-15,11-38-25 16,16 20-8-16,-4-5-2 16,14 2-2-16,0-2-1 0,0-4-3 15,0 10-5-15,-18-12-32 16,10 2-2-16,-12-4 1 15,2 1-1-15</inkml:trace>
          <inkml:trace contextRef="#ctx0" brushRef="#br0" timeOffset="105970.9861">19988 8430 78 0,'28'41'42'0,"-9"3"0"16,3 15 0-16,-13-15-30 15,1 32-6-15,-14-2-2 16,-2 5-1-16,-9-3-2 16,-7-6 0-1,-9-4-1-15,-10-10-2 0,0-1-5 16,-16-28-33-16,8-8-2 15,1-15 0-15,5-10 0 16</inkml:trace>
          <inkml:trace contextRef="#ctx0" brushRef="#br0" timeOffset="106501.3871">21123 7707 57 0,'0'0'39'0,"0"0"-1"16,33 0 1-16,-33 0-22 15,35 28-5-15,-13-3-4 16,19 12-1-16,-4 4-1 15,10 11-1-15,0 2-1 16,1 5-2-16,5-5 1 16,2 2-1-16,-4-5-1 15,-5-5 0-15,-3-3-1 16,-2-12 1-16,-7-7-2 15,-5-9 1-15,-8-3-1 16,-21-12-2-16,24 6 0 16,-24-6-3-16,0 0-6 15,-18-28-30-15,12 9-1 0,-11-10 1 16,7 2 0-16</inkml:trace>
          <inkml:trace contextRef="#ctx0" brushRef="#br0" timeOffset="106766.5876">21826 7610 61 0,'-4'-21'37'0,"4"21"2"15,-22 12-1-15,13 15-27 16,-34 0-3-16,6 20-1 15,-20 5 0-15,-7 18-3 0,-11 4 0 16,-7 5-2-16,0 3 0 16,2-2-1-1,8-9 0-15,8-8-3 16,21-5-6-16,2-25-32 0,37-14 0 15,4-19-1-15,48-8-1 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5:50:39.76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81 0 90 0,'0'0'41'0,"18"43"0"16,-22-22-9-16,10 18-24 15,-20-2-2-15,3 12-2 16,-3-3-1-16,2 3-2 15,-1-4 0-15,1-3-1 16,4-7-2-16,-4-8-1 16,12 3-5-16,0-30-19 15,0 0-13-15,0 0-1 16,-9-33-1-16,14-1 2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5:50:40.04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-4 0 59 0,'0'0'40'16,"0"0"0"-16,0 0 0 16,-4 45-15-16,12-24-18 15,11 18-1-15,3 0-2 16,5 10-1-16,-1-1-1 15,3 3 0-15,-4-7-1 16,1 5 1-16,-5-12-2 16,1-4 1-16,-1-10-1 15,-3-3 0-15,-1-11 0 16,-17-9-1-16,24 2-2 0,-24-2-1 15,15-23-4-15,-20-12-7 16,16 10-26-16,-9-20 0 16,6 2 0-1,0-13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4:10:24.44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7AD39BA-2C07-4DFE-A7FC-3FFFB2BFBEED}" emma:medium="tactile" emma:mode="ink">
          <msink:context xmlns:msink="http://schemas.microsoft.com/ink/2010/main" type="writingRegion" rotatedBoundingBox="12988,2151 15408,2059 15431,2645 13010,2738"/>
        </emma:interpretation>
      </emma:emma>
    </inkml:annotationXML>
    <inkml:traceGroup>
      <inkml:annotationXML>
        <emma:emma xmlns:emma="http://www.w3.org/2003/04/emma" version="1.0">
          <emma:interpretation id="{61D152D0-C353-43B8-88B1-098C553CCC7E}" emma:medium="tactile" emma:mode="ink">
            <msink:context xmlns:msink="http://schemas.microsoft.com/ink/2010/main" type="paragraph" rotatedBoundingBox="12988,2151 15408,2059 15431,2645 13010,27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F5F302-3E3A-4587-8BA9-EEC0AEDF8E54}" emma:medium="tactile" emma:mode="ink">
              <msink:context xmlns:msink="http://schemas.microsoft.com/ink/2010/main" type="line" rotatedBoundingBox="12988,2151 15408,2059 15431,2645 13010,2738"/>
            </emma:interpretation>
          </emma:emma>
        </inkml:annotationXML>
        <inkml:traceGroup>
          <inkml:annotationXML>
            <emma:emma xmlns:emma="http://www.w3.org/2003/04/emma" version="1.0">
              <emma:interpretation id="{844EC1BD-7E9A-49EF-9626-FBE927BBC87E}" emma:medium="tactile" emma:mode="ink">
                <msink:context xmlns:msink="http://schemas.microsoft.com/ink/2010/main" type="inkWord" rotatedBoundingBox="12988,2151 15408,2059 15431,2645 13010,27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10911 1340 49 0,'4'-18'35'0,"-4"18"1"0,15-25-1 16,3 17-13-16,1-7-14 15,17 15-2-15,-5-4-2 16,10 10-1-16,-4 2 0 15,4 7-1-15,-8-1 0 16,-4 5 0-16,-15 3 0 16,-4 3 0-16,-12-4-1 15,-6 2 1-15,-15-1-2 16,-5-3 1-16,-7 1-1 15,0-5-1-15,4-3 0 16,-2-6-2-16,9 3-2 16,-5-24-15-16,29 15-18 15,-10-27 0-15,20 3 1 0,9-5-1 16</inkml:trace>
          <inkml:trace contextRef="#ctx0" brushRef="#br0" timeOffset="-280.8005">11010 1229 71 0,'20'31'37'15,"-24"-11"1"1,6 13-1-16,-20-8-25 0,16 24-5 15,-11-5-3-15,5 11-1 16,-4-7-1-16,4-1-1 16,-1-1-1-16,1-11-1 15,0-4-2-15,8-31-5 16,-4 28-19-16,4-28-10 15,0 0-1-15,-8-37 0 16</inkml:trace>
          <inkml:trace contextRef="#ctx0" brushRef="#br0" timeOffset="218.4004">11360 1210 70 0,'20'2'37'0,"-20"-2"1"15,21 21-1-15,-13 4-23 16,-10-7-7-16,6 15-3 16,-8 0-1-16,6 4-2 15,-6 0-1-15,2 0-1 16,0-2-3-16,-8-12-4 15,18 12-11-15,-8-35-18 0,-8 17-1 16,8-17 1-16,0 0 0 16</inkml:trace>
          <inkml:trace contextRef="#ctx0" brushRef="#br0" timeOffset="421.2008">11378 1460 60 0,'0'0'36'0,"0"0"0"16,17-15 0-16,-21-3-21 15,24 22-6-15,-20-4-2 16,29-2-3-16,-9 0-1 15,3 6-1-15,2 0-1 16,1 0 0-16,-1 4-1 16,-1-4 0-16,-3 1-1 0,-21-5-3 15,31 12-4 1,-31-12-29-16,0 0 0 15,0 0 0-15,0-29-1 16</inkml:trace>
          <inkml:trace contextRef="#ctx0" brushRef="#br0" timeOffset="920.4016">11786 1101 66 0,'2'29'38'0,"-4"0"1"15,-8 0 0-15,12 16-19 16,-16-6-13-16,12 15-1 15,0-1-2-15,2 1-2 16,2-1-1-16,-2-9-1 16,6-1-1-16,-6-12-1 15,6-4-3-15,-6-27-2 0,2 27-2 16,-2-27-3-16,0 0-1 15,0 0 1-15,0 0 2 16,0 0 4-16,23-9 4 16,-23 9 3-16,18-29 4 15,3 13 3-15,-17-17 2 16,24 8 0-16,-22-18 0 15,21 6-3-15,-13-13-1 16,13 3-1-16,-8-5 0 16,9 9-1-16,-9 2-1 15,5 12 0-15,-7 2 0 16,3 13 0-16,-20 14 0 0,25 8-1 15,-13 11-1-15,0 9 1 16,-1 7-1-16,1 5 0 16,0 9-1-16,-4 1 1 15,7-1-1-15,-5-6-1 16,-2-1 0-16,-4-5-2 15,0-2-2-15,-4-35-10 16,-8 27-25-16,8-27-1 16,-18-1 0-16,1-7 1 15</inkml:trace>
          <inkml:trace contextRef="#ctx0" brushRef="#br0" timeOffset="1123.202">11905 1517 77 0,'0'0'37'0,"0"0"-1"15,0 0 1-15,51-10-28 0,-26 4-4 16,12 4-2-16,2 2-1 16,2-2-2-16,4 4-3 15,-12-11-8-15,4 5-25 16,-3-8-1-16,-3-4 0 15,-2-5 0-15</inkml:trace>
          <inkml:trace contextRef="#ctx0" brushRef="#br0" timeOffset="1528.8027">12624 1132 59 0,'0'0'38'16,"-8"-19"-1"-16,-10 13 1 0,1 10-16 15,-17-10-13-15,13 16-3 16,-16-3-2-16,9 9-1 15,-5 1-1-15,10 5-1 16,-3-1-1-16,15 1 1 16,3-1-1-16,12 0 1 15,9-3-1-15,9-3 0 16,7 1 0-16,6-1 1 15,8 1-1-15,0-1 0 16,4 1 0-16,-6 5 0 16,-4 1 0-16,-13 7 1 15,-9-4 0-15,-15 6 0 16,-7-2 0-16,-17 0 0 0,-7-1 0 15,-8-9 1-15,-2-5-2 16,2-9 1-16,0-1 0 16,7-9-2-16,3-5 0 15,8-10-2-15,21 20-1 16,-26-54-10-16,30 25-25 15,2-12-1-15,12-2 0 16,5-3 0-16</inkml:trace>
          <inkml:trace contextRef="#ctx0" brushRef="#br0" timeOffset="1965.6035">12877 1165 71 0,'22'12'38'16,"-22"-12"1"-16,12 39 0 15,-12-39-20 1,-4 44-11-16,-4-11-2 15,2 12-1-15,0-4-1 0,0 2-2 16,4-3 0-16,4-7-1 16,6-7 0-16,8-5-1 15,5-7 0-15,7-5-1 16,5-5-1-16,2-6 0 15,4-4-1-15,-4-7-2 16,2 7-1-16,-15-17-4 16,7 21-4-16,-31-29-5 0,2 31-6 15,-8-26 0 1,8 26 1-16,-47-19 6 15,24 17 6-15,-18-8 9 16,-4-3 8-16,16 11 8 0,-16-20 7 16,45 22 3-16,-47-19 0 15,47 19-4-15,-10-18-5 16,32 17-4-16,-22 1-4 15,48-14-2-15,-12 8-2 16,1 2-2-16,4 4-3 16,-16-9-6-16,12 9-28 15,-19-6 1-15,-18 6-1 16,0 0-1-16</inkml:trace>
          <inkml:trace contextRef="#ctx0" brushRef="#br0" timeOffset="2121.6038">12920 1163 92 0,'22'-13'39'0,"19"3"-1"16,2-13-3-16,19 13-29 16,-7 4-6-16,-4-4-34 15,5 6-3-15,-11-1-2 16,-15 3 0-16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5:50:40.26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285 0 73 0,'0'0'39'15,"0"0"-1"-15,0 0 3 16,0 0-27-16,-16 43-5 15,-5-6-3-15,3 14-2 16,-11 3 0-16,2 10-1 0,-5 0-1 16,3 0 0-16,0-7-2 15,3-3 0 1,5-9-2-16,3-10-1 15,12 1-5-15,-7-18-34 0,13-18 0 16,0 0 0-16,0 0-1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5:50:51.77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115AEAF-095D-4392-9A30-251C8E510242}" emma:medium="tactile" emma:mode="ink">
          <msink:context xmlns:msink="http://schemas.microsoft.com/ink/2010/main" type="writingRegion" rotatedBoundingBox="2724,605 31723,-166 32190,17386 3191,18159"/>
        </emma:interpretation>
      </emma:emma>
    </inkml:annotationXML>
    <inkml:traceGroup>
      <inkml:annotationXML>
        <emma:emma xmlns:emma="http://www.w3.org/2003/04/emma" version="1.0">
          <emma:interpretation id="{0D5F7EF2-0669-44FF-BC4D-E3D57A4F2270}" emma:medium="tactile" emma:mode="ink">
            <msink:context xmlns:msink="http://schemas.microsoft.com/ink/2010/main" type="paragraph" rotatedBoundingBox="2729,600 29859,-8 29904,1977 2773,2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3D0516-E007-4572-A214-41B0FD691162}" emma:medium="tactile" emma:mode="ink">
              <msink:context xmlns:msink="http://schemas.microsoft.com/ink/2010/main" type="inkBullet" rotatedBoundingBox="2729,600 4424,562 4468,2548 2773,2586"/>
            </emma:interpretation>
          </emma:emma>
        </inkml:annotationXML>
        <inkml:trace contextRef="#ctx0" brushRef="#br0">700 351 59 0,'15'-21'36'16,"-7"3"1"-16,6-3 0 15,-22-16-21-15,22 14-5 16,-18-18-4-16,10 10 0 15,-16-8-2-15,-4 4-1 16,-17 2 0-16,-10 8-2 16,-12 5 1-16,-11 15-1 15,-12 8 0-15,-10 13 0 16,-4 11-1-16,4 12 1 15,10 4 0-15,17 7-1 16,16 1 0-16,28-7 0 16,19-5 0-16,27-12-1 15,23-7 1-15,15-18 0 0,15-10-2 16,0-11 1-16,2-9-1 15,-10-3 1-15,-6-4-1 16,-15 0 1-16,-14 0 0 16,-8 8 0-16,-17 4 0 15,-16 23 0-15,15-29 1 16,-15 29-1-16,0 0 1 15,0 0-1-15,4 31 1 16,2-4 0-16,0 4 0 16,2 10 0-16,-2 2 0 15,-1 1-1-15,3-1 1 16,-2-4 0-16,0-6-1 15,-2-4 0-15,-2-4-1 0,-2-25 1 16,4 28-1-16,-4-28-1 16,0 0-2-16,0 0-4 15,21-2-29 1,-21-24-5-16,8-5 0 0,-4-15-1 15</inkml:trace>
        <inkml:trace contextRef="#ctx0" brushRef="#br0" timeOffset="312.0005">1145-989 106 0,'45'12'41'16,"-2"5"0"-16,21 36-10 15,-3 7-23-15,11 35-3 16,-2 18-1-16,3 23 0 0,-19 13-3 16,-11 12 1-16,-23 4-1 15,-24 2 0-15,-21-11 0 16,-24-11-1-16,-14-12 0 15,-15-19 0-15,-2-15 0 16,-2-23-1-16,14-14-2 16,1-23-4-16,36-4-30 15,-6-41-5-15,27-15-1 16,14-24 0-16</inkml:trace>
      </inkml:traceGroup>
      <inkml:traceGroup>
        <inkml:annotationXML>
          <emma:emma xmlns:emma="http://www.w3.org/2003/04/emma" version="1.0">
            <emma:interpretation id="{CD58C835-9AE8-4611-999E-D198E59AF7C8}" emma:medium="tactile" emma:mode="ink">
              <msink:context xmlns:msink="http://schemas.microsoft.com/ink/2010/main" type="line" rotatedBoundingBox="6170,1157 29874,625 29898,1712 6195,2244"/>
            </emma:interpretation>
          </emma:emma>
        </inkml:annotationXML>
        <inkml:traceGroup>
          <inkml:annotationXML>
            <emma:emma xmlns:emma="http://www.w3.org/2003/04/emma" version="1.0">
              <emma:interpretation id="{3DFB563F-FF3B-4286-AE07-17FDE228ADD1}" emma:medium="tactile" emma:mode="ink">
                <msink:context xmlns:msink="http://schemas.microsoft.com/ink/2010/main" type="inkWord" rotatedBoundingBox="6170,1157 12323,1019 12344,1954 6191,20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510.0061">3807-204 15 0,'0'0'29'0,"0"0"0"16,0 0-4-16,-2-29-5 15,2 29-1-15,0 0-4 16,0 0-2-16,-4-28-2 0,4 28-1 15,-18 2-2-15,18-2 0 16,-48 31-1-16,9 0-1 16,-6 8-1-16,-2 12-2 15,-2 3 0-15,2 6 0 16,8 1-2-16,10 3 1 15,17-6-1-15,16-6 0 16,17-7 0-16,17-10-1 16,16-8 1-16,13-11-1 15,9-14 0-15,2-14 0 16,-4-9-1-16,-4-8 0 15,-11-6 0-15,-18-10 1 16,-18-6-1-16,-15 1 0 0,-23-4 1 16,-11-1 0-16,-15-1 0 15,-6 3 0 1,-7 9 0-16,3 7 0 15,2 8 0-15,8 11 0 0,12 12-1 16,11 10-2-16,18-4-3 16,10 20-11-16,19-5-22 15,4-13-2-15,16 0 0 16,0-8 0-16</inkml:trace>
          <inkml:trace contextRef="#ctx0" brushRef="#br0" timeOffset="3978.0069">4397-115 79 0,'4'52'40'16,"-1"7"0"-16,-10-5-1 16,11 6-31-16,-12 1-2 0,12 1-2 15,-2-8 0-15,5-2-3 16,-3-9 0-16,2-6-2 15,-2-12 0-15,-4-25-1 16,0 0-1-16,0 0 0 16,-10-40-1-16,1-7 0 15,3-4-1-15,-2-16 2 16,6-5 0-16,-4-8 2 15,6-3 1-15,0 7 1 16,6 0 2-16,6 14 0 16,5 4 0-16,11 21 1 15,3 8 0-15,12 21-1 16,6 10 0-16,5 15-2 0,1 12 0 15,-2 10-1-15,-8 8 1 16,-14 1 0-16,-12 3-1 16,-21 1 1-16,-17-3 0 15,-16-6 1-15,-12-7-1 16,-10-3 0-16,1-9 0 15,3-7 0-15,6-3-1 16,14-12-2-16,33-2-2 16,-20-20-6-16,46 3-29 15,5-16-2-15,18-2 1 16,3-10-1-16</inkml:trace>
          <inkml:trace contextRef="#ctx0" brushRef="#br0" timeOffset="4180.8072">5026-37 79 0,'-2'46'40'0,"-14"1"0"15,2 7-1-15,-23-11-28 0,27 15-4 16,5-9-1-16,12-3-2 16,9-9-1-16,13-4-2 15,8-7 0-15,2-11-2 16,12-3-1-16,-8-18-2 15,4 4-7-15,-14-17-30 16,-2-5 1-16,-15-7-1 16,-6 2 1-16</inkml:trace>
          <inkml:trace contextRef="#ctx0" brushRef="#br0" timeOffset="4383.6076">5008 161 87 0,'-25'0'38'15,"25"0"1"-15,0 0-11 16,0 0-19-16,17-10-3 15,18 10-1-15,4-6-2 16,6 0-2-16,6 1-2 16,-6-3-1-16,0 6-4 15,-22-16-15-15,5 13-17 16,-28 5-1-16,21-28 1 15,-29 11-2-15</inkml:trace>
          <inkml:trace contextRef="#ctx0" brushRef="#br0" timeOffset="4555.208">5092-80 54 0,'-24'-10'38'0,"24"10"0"16,-29-21 0-16,29 21-16 16,2-29-12-16,22 19-4 15,1-7-2-15,10 1-4 16,12 6-4-16,-8-15-16 15,14 13-17-15,-6-5-1 16,1 5-1-16,-7-1 0 16</inkml:trace>
          <inkml:trace contextRef="#ctx0" brushRef="#br0" timeOffset="5070.0089">5549 211 13 0,'-2'70'30'15,"-10"-13"1"1,8-1-1-16,-2-10-10 0,-3-26-8 15,13 3-2-15,-4-23 0 16,0 0-4-16,-2-41-2 16,6 6-1-16,-4-15-2 15,5-2 1-15,1-13-1 16,2-4 0-16,6-7-1 15,3 2 2-15,3 6-1 16,7 8 1-16,1 7 1 16,5 16-1-16,-2 10 0 0,4 20 0 15,-4 8 1 1,3 19-2-16,-7 5 0 15,-6 10 0-15,-7 0-1 16,-8 6 1-16,-8-2-1 0,-12 0 0 16,-7-3 1-16,-8-3 0 15,-9-3 0-15,-1-7 1 16,0-4 0-16,6-3 0 15,2-6 1-15,11-3-1 16,20-7 1-16,0 0-1 16,0 0 1-16,26 12-1 15,3-8-1-15,12 4 1 16,2 1-1-16,0 9 0 15,2 1 1-15,-4 6-1 16,-4 1 0-16,-10 1-2 16,-1 2-2-16,-17-8-6 15,17 5-30-15,-26-26-1 0,14 25 0 16,-14-25-1-16</inkml:trace>
          <inkml:trace contextRef="#ctx0" brushRef="#br0" timeOffset="5444.4095">6201 442 34 0,'33'-19'33'16,"-19"0"0"-16,0-1 0 16,-1 3-16-16,-5-20-7 15,14 8-1-15,-13-16-3 16,15 0-2-16,-7-9-1 15,7 0 0-15,-1-11 1 0,7 5 1 16,-5-2-1-16,4 12 1 16,-3-1 0-16,-3 20 0 15,-5 10 0 1,-1 21 0-16,-17 0-2 0,20 39 1 15,-14-3-2-15,3 9 0 16,-3 9 0-16,6 1-1 16,0 3 1-16,3-4-1 15,3-3 0-15,1-2-1 16,1-5 1-16,-4-9-1 15,5-6-1-15,-5-7-3 16,3-1-3-16,-19-21-28 0,0 0-5 16,0 0-3-16,0 0 2 15</inkml:trace>
          <inkml:trace contextRef="#ctx0" brushRef="#br0" timeOffset="5647.2099">6396 235 71 0,'0'0'39'0,"-19"-6"-1"15,19 6 1-15,14-22-24 16,9 22-8-16,0-7-2 16,13 5-3-16,-1 0-1 15,6 0-2-15,4 6-4 16,-14-12-22-16,10 2-11 15,-8-7-1-15,0-3 1 16,-7-7-2-16</inkml:trace>
          <inkml:trace contextRef="#ctx0" brushRef="#br0" timeOffset="5896.8103">6924-208 87 0,'21'-8'40'16,"-21"8"0"-16,39 6-1 15,-15-18-29-15,23 10-4 16,3-7-1-16,13 1-3 16,5-6 0-16,-3 3-2 15,-1-3 0-15,-9 2-1 16,-2 3-1-16,-18-11-3 0,0 16-4 15,-35 4-30-15,14-29-1 16,-16 8 0-16,-4 1 1 16</inkml:trace>
          <inkml:trace contextRef="#ctx0" brushRef="#br0" timeOffset="6099.6107">7359-360 83 0,'-15'39'40'16,"13"12"0"-16,-14-1-1 15,32 14-25-15,-30-7-6 16,10 11-1-16,-10-4-2 15,3 4-2-15,1-4 0 16,-4-6-2-16,8-8 0 0,-3-9-2 16,7-10 0-16,-2-11-2 15,4-20-3 1,0 0-31-16,19-18-4 15,-1-19-1-15,3-7 0 0</inkml:trace>
          <inkml:trace contextRef="#ctx0" brushRef="#br0" timeOffset="6333.6111">7744-154 88 0,'6'45'43'15,"-14"0"-2"-15,8 9 1 16,-18-19-30-16,13 23-5 15,-5-3-1-15,6-3-3 16,0-3-1-16,4-11-2 16,0-5-1-16,2-13-3 0,8-1-6 15,-10-19-31-15,10-21 0 16,-1-10-2-16,11-8 1 15</inkml:trace>
          <inkml:trace contextRef="#ctx0" brushRef="#br0" timeOffset="6864.012">8164-197 88 0,'-2'35'40'16,"-4"10"0"-16,-8 2-1 15,7 5-30-15,-17 1-4 0,9 3 0 16,-5-9-2-16,12-3-1 15,-4-9-1-15,9-10 0 16,3-25-1-16,-8 20 0 16,8-20-1-16,0-25 1 15,4 1-2-15,0-13 1 16,3-1-1-16,1-7 0 15,4-6 1-15,4 1-1 16,-1-1 2-16,3 9 1 16,-3 3 0-16,-1 15 1 15,-14 24 0-15,20-7 1 16,-13 24-1-16,-1 16 1 15,2 10-1-15,4 7 0 0,5 7-1 16,5-3 0-16,11-5 0 16,6-7 0-16,2-9-1 15,6-9 1 1,2-13-1-16,-2-11 1 0,-4-9-1 15,-6-11 0-15,-10-7 1 16,-4-12-1 0,-7-5 0-16,-8-11 0 0,-10-9 1 15,2-8-2-15,-4-4 2 16,0 3-1-16,0-3 0 15,2 8-1-15,0 10 1 16,4 13-2-16,4 14-1 16,-6 31-1-16,18-8-5 0,-18 8-32 15,15 33 0 1,-1-11 0-16,13 5-1 15</inkml:trace>
          <inkml:trace contextRef="#ctx0" brushRef="#br0" timeOffset="7347.6129">9455-399 67 0,'35'-25'39'0,"-10"4"0"15,-13 0 0-15,-12 21-14 16,-29-24-14-16,-3 30-4 15,-26 4-1-15,-1 27-3 16,-19 13-1-16,2 16 0 16,-2 8-1-16,15 8 0 15,7-1-1-15,25-3 1 0,11-8-1 16,22-14 1-16,21-15-1 15,13-14 1-15,8-11-1 16,11-15 0-16,2-8 0 16,-3-9-1-16,1-5 1 15,-16-6-1-15,-4-4 1 16,-11-1-1-16,-7-1 1 15,-15 6 1-15,-4 0-1 16,-4 10 1-16,6 17 0 16,0 0 1-16,-19-14 0 15,19 14 0-15,12 33 0 16,5-6 0-16,3 4-2 15,5 2 0-15,-1 4 0 0,3 4 0 16,-2 0 0-16,1-4 0 16,-9-4 0-16,-3-10-4 15,2 6-9 1,-16-29-30-16,0 0 1 0,0-31-2 15,-14-12 0-15</inkml:trace>
        </inkml:traceGroup>
        <inkml:traceGroup>
          <inkml:annotationXML>
            <emma:emma xmlns:emma="http://www.w3.org/2003/04/emma" version="1.0">
              <emma:interpretation id="{CD35B53E-130D-4BF4-A035-C026FD4E71AD}" emma:medium="tactile" emma:mode="ink">
                <msink:context xmlns:msink="http://schemas.microsoft.com/ink/2010/main" type="inkWord" rotatedBoundingBox="13466,993 15984,936 16001,1677 13482,17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626.8149">11566-404 117 0,'0'0'41'0,"25"37"0"15,-25-37-7-15,14 50-27 16,-16-5-2-16,4 9-1 16,-8 4-2-16,-4 1 0 15,1-3-2-15,-5-7 0 16,2-7-2-16,0-11-2 15,7-2-5-15,-13-19-32 16,18-10 0-16,0 0-1 16,14-43 0-16</inkml:trace>
          <inkml:trace contextRef="#ctx0" brushRef="#br0" timeOffset="9157.216">11902-387 95 0,'-6'35'41'0,"4"10"-1"0,-8 3 0 16,12 5-30-16,-14-1-4 16,7 6-1-16,-7-5-1 15,4-3-1-15,-2-7-1 16,2-10-1-16,1-8 0 15,7-25-1-15,-18 18 0 16,18-18 0-16,-6-20-1 16,4-5 0-16,6-8 0 0,0-8-1 15,6-7 1 1,5-3-1-16,1-3 2 16,2 3-1-16,-1 7 2 15,-1 9-1-15,-1 10 1 0,-15 25 1 16,30-6-1-16,-11 25 1 15,-5 12-1-15,9 10 0 16,-1 8 0-16,11 1 0 16,-4 3-1-16,5-3 1 15,1-7 0-15,0-6-1 16,-2-12 1-16,-2-10 0 15,-3-9-1-15,-7-10 1 16,1-9-1-16,-5-11 0 16,-1-10 0-16,-8-9 0 15,3-10 0-15,-3-9 0 16,4-6 0-16,0-4 0 15,1 2 0-15,1 2-2 0,0 10-3 16,-5 0-5-16,23 19-31 16,-23 4 0-16,9 14-1 15,-18 21 1-15</inkml:trace>
          <inkml:trace contextRef="#ctx0" brushRef="#br0" timeOffset="9422.4165">12716-303 102 0,'6'54'41'0,"-12"-7"-1"15,8 3 1-15,-14-13-32 16,16 8-2-16,-4-12-1 16,8 2-2-16,2-4-1 0,9-6-1 15,7-8-2-15,11-1 0 16,6-8 0-16,6-4 0 15,5-4 0 1,1-4 0-16,2-2-1 0,-9-4-2 16,1 6-3-16,-21-13-4 15,9 13-20-15,-29-13-11 16,-3-1 0-16,-18-5-1 15,-5 1 3-15</inkml:trace>
          <inkml:trace contextRef="#ctx0" brushRef="#br0" timeOffset="8361.6146">10828-457 96 0,'19'29'40'0,"-9"0"1"16,-14-1-1-16,12 18-29 16,-24-5-3-16,10 15-2 15,-13 5-2-15,1-1-1 16,-1 0-1-16,1-8-1 15,1-3 0-15,5-12 0 16,4-6 0-16,6-10-1 16,2-21 0-16,20 24 0 15,5-22 0-15,6-2 0 16,10-4 0-16,0 0 0 15,10-2 0-15,0 0 0 16,4 0 0-16,-9 2 0 16,-3 1 0-16,-7-1 0 0,-5 0 0 15,-12-4-5-15,3 10-5 16,-22-2-32-16,8-27 0 15,-6 2 0-15,5-3-1 16</inkml:trace>
          <inkml:trace contextRef="#ctx0" brushRef="#br0" timeOffset="9796.8172">12730-486 115 0,'-14'-29'41'16,"14"29"0"-16,35-14-4 15,26 7-29-15,-16-1-3 0,17 10-2 16,3 2-2-16,-1 1-3 16,1 11-5-16,-26-6-33 15,6-4-2-15,-24-6 0 16,-21 0-1-16</inkml:trace>
          <inkml:trace contextRef="#ctx0" brushRef="#br0" timeOffset="9609.6168">12822-162 97 0,'0'0'40'16,"0"0"0"-16,35-9-1 16,-35 9-28-16,60-12-5 15,-15 6-1-15,6 4-3 0,-2 4-1 16,-6 2-2-16,0 2-1 15,-20-6-3-15,3 14-7 16,-26-14-27-16,0 0 0 16,0 0-2-16,-18-30 1 15</inkml:trace>
        </inkml:traceGroup>
        <inkml:traceGroup>
          <inkml:annotationXML>
            <emma:emma xmlns:emma="http://www.w3.org/2003/04/emma" version="1.0">
              <emma:interpretation id="{81A27B26-A44F-4E9D-B946-C95DFEDCFB16}" emma:medium="tactile" emma:mode="ink">
                <msink:context xmlns:msink="http://schemas.microsoft.com/ink/2010/main" type="inkWord" rotatedBoundingBox="16995,961 21692,856 21709,1609 17011,171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398.8252">16561-290 92 0,'-15'39'38'0,"-3"8"1"0,-9-8-7 15,11 13-22-15,-21-7-3 16,12 5-2-16,-1-9-2 15,3-4 0 1,3-10-3-16,3-10 1 0,17-17 0 16,-20 2-1-16,20-2 1 15,4-38-2-15,10 5 1 16,5-14-2-16,13-7 1 15,7-12-2-15,10-4 1 16,5-6-1-16,9 6 1 16,-1 4-1-16,1 8 2 15,-5 11 0-15,-7 14 1 16,-10 19 0-16,-12 13 1 0,-7 16 0 15,-14 6 0 1,-12 12 1-16,-10 4-1 16,-2 6 1-16,-13 0-1 15,0 1 1-15,-10-5 0 0,4-2 0 16,-4-6 1-16,9-2-1 15,-3-3 0-15,10-1 1 16,-1 0-2-16,13 0 1 16,3 1 0-16,6-1-1 15,4 0-1-15,4-2 1 16,5-1 0-16,3-3-1 15,6-3-1-15,-20-16 0 16,37 13-2-16,-20-17-2 16,14 4-4-16,-31 0-31 15,47-40-1-15,-15-3 1 16,7-8-1-16</inkml:trace>
          <inkml:trace contextRef="#ctx0" brushRef="#br0" timeOffset="14632.8257">17188-420 106 0,'-17'33'41'15,"3"10"0"-15,-13-4-9 16,27 9-23-16,-28-1-2 16,17 3-1-16,3-3-3 15,12-8 0-15,7-6-1 16,15-8-1-16,5-9-1 15,10-7 0-15,6-3-2 16,-4-8-2-16,6 0-3 0,-20-19-16 16,10 9-18-16,-17-11 0 15,-1 0 0-15,-17-5 0 16</inkml:trace>
          <inkml:trace contextRef="#ctx0" brushRef="#br0" timeOffset="14820.026">17263-235 74 0,'-34'-8'38'0,"9"6"2"16,2-6-1-16,23 8-20 15,0 0-7-15,0 0-4 16,0 0-2-16,42-12-3 16,-8 11-2-16,5 1 0 15,4 0-1-15,0-2-2 0,-6 4-1 16,-8-8-3-16,4 17-8 15,-33-11-26 1,24-9 0-16,-24 9 0 16,-6-28 1-16</inkml:trace>
          <inkml:trace contextRef="#ctx0" brushRef="#br0" timeOffset="15007.2263">17237-509 83 0,'-21'-12'39'0,"3"-1"-1"15,18 13 0-15,-16-28-25 16,34 28-5-16,-18 0-2 15,53-4-3-15,-8 6-3 16,5 0-3-16,15 10-4 16,-12-10-30-16,15 0-2 15,-4-8 1-15,9-2-2 16</inkml:trace>
          <inkml:trace contextRef="#ctx0" brushRef="#br0" timeOffset="15366.0269">18198-653 89 0,'-43'10'39'0,"-14"3"0"16,-7-3-1-16,19 11-28 16,-23-7-2-16,13 11-2 15,4-1-2-15,14 1-2 16,10-2-1-16,17 4 0 15,12-5-1-15,12 7 1 16,9-4-1-16,10 2 1 0,6 2-1 16,2 2 0-16,-2 2 0 15,-3-1 0-15,-11 1 1 16,-11 0 0-16,-20 3-1 15,-12-4 1-15,-17-1 0 16,-6-8 0-16,-6-4 0 16,0-3 0-16,0-8-1 15,8-6 0-15,12-4-3 16,7-12-1-16,20 14-6 15,2-31-31-15,22 0 1 16,7-10-1-16,18-11-1 16</inkml:trace>
          <inkml:trace contextRef="#ctx0" brushRef="#br0" timeOffset="13026.0228">14825-406 17 0,'0'0'29'16,"0"0"2"-16,18 19-5 16,-18-19-3-16,17-13-2 0,-19-15-3 15,24 21-4-15,-22-26-1 16,19 13-4-16,-17-15-1 15,8 10-1-15,-22-4 0 16,3 11-2-16,-23 1 0 16,-10 15 0-16,-23 8-1 15,-9 19 0-15,-8 12-1 16,-2 15-1-16,2 9 0 15,10 6 0-15,13 5-2 16,26-2 0-16,17-4 0 16,28-11 0-16,19-9 0 15,20-17 0-15,15-9-2 16,3-14-3-16,17-2-6 0,-18-20-30 15,20-11 0-15,-12-18-2 16,0-9 2-16</inkml:trace>
          <inkml:trace contextRef="#ctx0" brushRef="#br0" timeOffset="13353.6234">15306-575 98 0,'-41'37'41'15,"-14"1"-1"-15,0 17 1 16,1-7-31-16,1 20-3 15,10-4-3-15,21 3-1 16,17-7-1-16,22-10-1 0,20-11-1 16,18-14 0-16,7-11 0 15,9-16 0-15,-3-12 0 16,-1-11-1-16,-13-10 1 15,-13-8 0-15,-15-7-1 16,-17-6 1-16,-11-3 0 16,-15 3 0-16,-11 0 0 15,-9 5 0-15,-2 10-1 16,0 6 0-16,10 12-3 15,-2 2-4-15,31 21-31 16,-2-20-1-16,23 17-1 16,7-7 1-16</inkml:trace>
          <inkml:trace contextRef="#ctx0" brushRef="#br0" timeOffset="13868.4243">15911-367 90 0,'-16'58'39'0,"-3"4"-1"15,-10-2 0-15,9 2-29 16,-21-9-4-16,10-1 0 16,-2-11-2-16,7-6-2 15,3-12-1-15,3-11-1 16,20-12 0-16,-17-8 0 0,25-13-1 15,1-12 0 1,15-10-1-16,3-11 0 16,12-3 1-16,4-7-1 15,8 4 1-15,2 2 0 0,-3 5 1 16,1 11 1-16,-4 11 0 15,-6 13 1-15,-8 10 0 16,-3 18 0-16,-13 4 0 16,-7 9 1-16,-10 2-1 15,-6 8 1-15,-13-2 0 16,-3 6 1-16,-11-6 0 15,2 0 0-15,-8-4 1 16,7 1-1-16,3-7 0 16,7 0 0-16,22-21-1 15,-17 33-1-15,17-33 0 16,10 31 0-16,3-13 0 15,5-3-1-15,0 3 1 0,5-2-1 16,-2 1 0-16,1-5-1 16,-1 1-2-16,-1-9-3 15,11 10-9-15,-9-22-25 16,5-6-1-16,-4-13 0 15,11-6 1-15</inkml:trace>
          <inkml:trace contextRef="#ctx0" brushRef="#br0" timeOffset="15834.0278">18518-439 101 0,'12'37'41'15,"-12"1"-1"-15,-2 13 0 16,-12-4-33-16,-1 7-2 15,-15-2 0-15,11-3-3 16,-6-4-1-16,7-12 0 16,0-6-2-16,18-27 0 15,-27 17-2-15,27-17 0 16,4-23-1-16,2-4-1 15,13-10-1-15,-3-12 1 16,9-5 1-16,-1-12 0 16,13 0 2-16,0-6 2 15,2 4 1-15,6 4 2 16,-6 6 1-16,6 15 0 0,-2 8 1 15,6 18-1-15,-8 9 1 16,-2 14-2-16,-8 9 0 16,-9 16 0-16,-7 6-1 15,-13 10-1-15,-12 3 1 16,-13 5-1-16,-14-5 0 15,-6 1 0-15,-12-9 0 16,-1-7 0-16,-1-9 0 16,6-7 0-16,2-11-1 15,14-6-1-15,6-6-1 16,7-8-2-16,22 12-4 15,-4-35-33-15,34 6 0 0,7-14-1 16,21 1 0-16</inkml:trace>
        </inkml:traceGroup>
        <inkml:traceGroup>
          <inkml:annotationXML>
            <emma:emma xmlns:emma="http://www.w3.org/2003/04/emma" version="1.0">
              <emma:interpretation id="{0ED06D0B-0FAA-4DAA-BB22-D456579A7ECA}" emma:medium="tactile" emma:mode="ink">
                <msink:context xmlns:msink="http://schemas.microsoft.com/ink/2010/main" type="inkWord" rotatedBoundingBox="21904,880 26041,787 26059,1572 21921,166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7940.0314">21916-540 104 0,'2'40'42'16,"-4"15"-1"-16,-13-14-3 0,17 23-29 15,-34-2-2-15,9 6-2 16,-8-6-2-16,1-8-1 15,-1-7 0-15,4-16-1 16,3-10-1-16,3-13 0 16,21-8 0-16,-27-15-1 15,23-5 0-15,6-9-1 16,9-6 0-16,7-10 0 15,9-3 0-15,6-6-1 16,12-1 1-16,0 3 1 16,2 3 0-16,-2 6 0 15,-4 10 2-15,-6 10 0 16,-9 15 0-16,-5 18 1 0,-11 8-1 15,-2 13 1-15,-6 7 0 16,2 11-1-16,-2 5 0 16,3 3 0-16,3-3 0 15,8-5 0-15,1-5 0 16,5-11-1-16,3-9 0 15,5-11 1-15,1-13-1 16,0-8 0-16,-2-13 0 16,-1-12 0-16,-1-14 1 15,2-7-1-15,3-12 0 16,-1-2 0-16,0-4 0 15,0 4 1-15,-1 4-1 16,-5 10 0-16,-2 11 0 0,-7 16 0 16,-16 27 0-16,12-18 0 15,-12 18-2-15,-10 30-1 16,6 3-4-16,-15-10-27 15,19 8-8-15,-2-6-1 16,11-2 0-16</inkml:trace>
          <inkml:trace contextRef="#ctx0" brushRef="#br0" timeOffset="18392.4323">23211-610 92 0,'6'-20'41'0,"-26"15"0"15,-3 10 0 1,-14-1-28-16,-4 23-5 16,-16 5-2-16,1 16-3 0,-5 5 0 15,6 9-2-15,7 4 1 16,9-2-2-16,9-6 1 15,11-7-1-15,13-7 1 16,12-13-1-16,11-7-1 16,7-11 1-16,5-11 0 15,6-6-1-15,2-5 1 16,0-7-1-16,2-3 0 0,-7-3 1 15,-5-1 0 1,-5 2 0-16,-5 1 1 16,-17 20 0-16,22-29 0 15,-22 29 1-15,0 0-1 0,0 0-1 16,17 25 0-16,-1-7 0 15,-3 7 0-15,11 2 0 16,1 2 0-16,5-3 0 16,3-3 0-16,-4-4 0 15,-6 1 0-15,-23-20-3 16,24 11-39-16,-24-11-2 15,-39-29-1-15,-8-6-1 16</inkml:trace>
          <inkml:trace contextRef="#ctx0" brushRef="#br0" timeOffset="16161.6283">19256-515 99 0,'-17'49'39'15,"-10"-1"0"-15,13 1 0 16,-10 1-33-16,15 10 0 15,3-9-2-15,16-3-2 16,11-7-1-16,14-8 0 16,14-13 0-16,6-11-1 0,5-11 1 15,3-11-1-15,-7-11 1 16,-3-7-1-16,-10-13 0 15,-10-9 0 1,-15-5 0-16,-12 0 1 0,-20-2-1 16,-17 7 0-16,-16 3 0 15,-10 13 0-15,-5 13 0 16,-1 13 0-16,3 13-1 15,5 5-2-15,24 17-4 16,3-3-32-16,42-1-1 16,10-7 0-16,17-1-1 15</inkml:trace>
          <inkml:trace contextRef="#ctx0" brushRef="#br0" timeOffset="16660.8291">20075-556 101 0,'-2'23'42'0,"-10"14"0"16,-15 4-1-16,1 14-32 16,-22 3-3-16,5 8-1 15,-10-2-2-15,10-4-1 16,0 0-2-16,8-13 1 15,5-14-1-15,13-16-1 16,17-17 1-16,0 0-1 16,8-27 0-16,9-8-1 15,13-11 0-15,5-9 0 16,8-3 1-16,-2-2-1 15,4 0 2-15,-6 7-1 0,0 7 1 16,-12 11 1-16,-5 17 0 16,-22 18 0-16,21 12 0 15,-17 17 0-15,-2 10 0 16,-2 11 1-16,4 5-2 15,2 3 1-15,7-6 0 16,7-3 0-16,5-14 0 16,8-8-1-16,3-11 1 15,3-14 0-15,-2-12 0 16,0-10 0-16,-6-11-1 15,2-8 0-15,-7-7 0 16,-3-5 0-16,-3-5 0 16,1-6-3-16,8 9-5 0,-13-9-30 15,23 8-4-15,0-2 0 16,8 15-1-16</inkml:trace>
          <inkml:trace contextRef="#ctx0" brushRef="#br0" timeOffset="16863.6293">20930-591 106 0,'-8'51'40'15,"-11"-1"1"-15,3 5-2 16,-9-3-33-16,-1 8-1 16,-1-5-2-16,0-5-1 15,1-5-1-15,1-6-2 16,5-8-1-16,1-16-1 0,19-15-4 15,-24 4-6 1,24-4-27-16,12-39-1 16,0 0 1-16,0-11 1 15</inkml:trace>
          <inkml:trace contextRef="#ctx0" brushRef="#br0" timeOffset="17128.8298">20920-628 85 0,'36'-37'40'0,"-11"8"0"16,8 16 0-16,-21-5-24 15,23 28-7-15,-16 5-3 16,7 17-1-16,-7 8-3 15,-3 13-1-15,-4 5 0 16,-8 6 0-16,-6 4 0 16,-8-2-1-16,-8-2 1 15,-3-7 0-15,-8-7 0 16,-1-9-1-16,-7-10 1 0,-2-12-1 15,0-7 1-15,-6-12-2 16,6-4-2-16,-6-10-2 16,24 11-20-16,-7-25-16 15,21-1-1-15,8-10 0 16,17-5-1-16</inkml:trace>
          <inkml:trace contextRef="#ctx0" brushRef="#br0" timeOffset="17362.8304">21545-554 115 0,'6'23'41'16,"2"18"1"-16,-24-16-8 15,7 30-26-15,-15 1-3 16,3 4-1-16,-11-1-1 15,3-5-2-15,2-5 0 16,-1-13-1-16,7-8-2 16,1-17-4-16,20-11-15 15,-17 4-21-15,23-23 0 16,3-18-1-16,15-8 0 15</inkml:trace>
        </inkml:traceGroup>
        <inkml:traceGroup>
          <inkml:annotationXML>
            <emma:emma xmlns:emma="http://www.w3.org/2003/04/emma" version="1.0">
              <emma:interpretation id="{468D74D0-7BDD-4069-8377-56F8EAA06661}" emma:medium="tactile" emma:mode="ink">
                <msink:context xmlns:msink="http://schemas.microsoft.com/ink/2010/main" type="inkWord" rotatedBoundingBox="27015,875 29878,810 29898,1712 27035,177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0576.4361">25721-688 57 0,'23'0'36'0,"-23"0"0"16,25 6 2-16,-25-6-19 15,0 0-7-15,4 27-2 16,-4-27-2-16,-25 35 0 16,2-12-2-16,3 12-1 15,-9 2-1-15,-1 12 0 16,-7-1-2-16,2 5 0 15,-2 1-1-15,2-3 0 0,0-3 0 16,5-3-1-16,-1-8-1 16,12-12 0-16,3-2-3 15,16-23-1-15,0 0-6 16,0 0-31-16,0 0 1 15,37-44-1-15,0 3 0 16</inkml:trace>
          <inkml:trace contextRef="#ctx0" brushRef="#br0" timeOffset="21013.2369">26291-604 95 0,'-39'38'41'16,"-8"-1"0"-16,10 16-1 16,-20-10-32-16,6 11-2 15,-3-4-1-15,5 3-3 0,2-7-1 16,12-7-1-16,11-2-1 15,7-19-3-15,19-1-2 16,-2-17-9-16,25-12-25 16,3-9-1-16,18-12 0 15,7-12 0-15</inkml:trace>
          <inkml:trace contextRef="#ctx0" brushRef="#br0" timeOffset="20794.8364">25848-624 76 0,'17'-15'41'16,"9"5"-1"-16,1-4 0 0,16 9-21 15,-4-9-12-15,19 12-2 16,-1 0-1-16,6 6-2 15,-1 0-1 1,-5 2-1-16,-5-2 0 0,-9-1-2 16,-7 3-3-16,-19-12-6 15,5 6-29-15,-22 0 0 16,11-17-1-16,-11 17 1 15</inkml:trace>
          <inkml:trace contextRef="#ctx0" brushRef="#br0" timeOffset="21231.6371">26701-665 94 0,'6'33'41'0,"-28"-5"0"15,-3 12-1-15,-12 1-32 0,-2 17-2 16,-6 5-2-16,2 1-1 16,2 0-2-16,0-6-2 15,10-6 0-15,-1-13-3 16,11-8-1-16,-2-21-4 15,23 8-10-15,0-18-22 16,1-18 1-16,5-5 0 16,10 1 2-16</inkml:trace>
          <inkml:trace contextRef="#ctx0" brushRef="#br0" timeOffset="20264.4355">24432-554 86 0,'6'18'39'0,"-16"-1"1"15,-4 20 0-15,-15-12-29 16,9 24-3-16,-7-3-2 0,7 7-2 16,-1-1-2-16,7-3 0 15,5-6-1-15,7-12 0 16,4-8 0-16,-2-23-1 15,29 17 1-15,-6-20-1 16,7-9 0-16,3-10-1 16,4-5 1-16,8-4 0 15,-2-4-1-15,2-2 1 16,-4 2 0-16,-4 2 0 15,-8 10 0-15,-6 6 0 16,-23 17 1-16,18-4-1 16,-18 4 1-16,-10 41-1 15,4-8 1-15,3 3 0 0,3 3-1 16,7 2 1-16,9-4-1 15,7-8 1 1,9-6-1-16,5-11 0 16,4-8 1-16,4-10-1 0,-2-9 0 15,0-9 1-15,-6-9-1 16,0-4 1-16,-4-7-1 15,-2-3 0-15,-5-1 0 16,-3-3 0-16,-1 4-1 16,-5 1-1-16,3 9-2 15,-13-6-6-15,21 18-31 16,-20-4-1-16,5 9 0 15,-3 3 0-15</inkml:trace>
          <inkml:trace contextRef="#ctx0" brushRef="#br0" timeOffset="21403.2375">26414-233 68 0,'29'-20'37'16,"-29"20"0"-16,26-8 0 16,-26 8-23-16,31-7-7 0,-12 5-2 15,11 7-2-15,-5-3 0 16,4 0-3-16,-3 0 0 15,-1-11-2 1,2 5-3-16,-11-22-11 0,4 3-21 16,3-12-1-16,6-8 0 15,3-5 1-15</inkml:trace>
          <inkml:trace contextRef="#ctx0" brushRef="#br0" timeOffset="21574.8378">27113-752 97 0,'10'37'41'0,"-28"2"1"16,1 19-1-16,-28 4-32 0,-2 22-2 15,-16-1-2 1,-5 10-1-16,-6 1-2 16,2-5-2-16,3 0-6 15,-7-23-35-15,25-9-1 0,4-20-1 16,12-8-1-16</inkml:trace>
        </inkml:traceGroup>
      </inkml:traceGroup>
    </inkml:traceGroup>
    <inkml:traceGroup>
      <inkml:annotationXML>
        <emma:emma xmlns:emma="http://www.w3.org/2003/04/emma" version="1.0">
          <emma:interpretation id="{0D64050B-506B-4E96-B240-F60242E76D3E}" emma:medium="tactile" emma:mode="ink">
            <msink:context xmlns:msink="http://schemas.microsoft.com/ink/2010/main" type="paragraph" rotatedBoundingBox="6136,3233 30235,2579 30260,3475 6160,41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6A00F5-D144-4B94-B6CE-90016B67840D}" emma:medium="tactile" emma:mode="ink">
              <msink:context xmlns:msink="http://schemas.microsoft.com/ink/2010/main" type="line" rotatedBoundingBox="6136,3233 30235,2579 30260,3475 6160,4129"/>
            </emma:interpretation>
          </emma:emma>
        </inkml:annotationXML>
        <inkml:traceGroup>
          <inkml:annotationXML>
            <emma:emma xmlns:emma="http://www.w3.org/2003/04/emma" version="1.0">
              <emma:interpretation id="{72EC43D8-9A8B-414C-97A4-33C3A46402BF}" emma:medium="tactile" emma:mode="ink">
                <msink:context xmlns:msink="http://schemas.microsoft.com/ink/2010/main" type="inkWord" rotatedBoundingBox="6137,3285 11758,3133 11780,3937 6159,409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3478.0412">5504 1728 91 0,'-25'56'40'0,"-24"5"0"15,-6 20-6-15,-13-5-27 16,7 11-2-16,1-9-1 15,11-8-2-15,10-10-2 0,9-15 0 16,13-16 0-16,17-29-1 16,0 0 0-16,17-37 0 15,7-2-1-15,1-11 0 16,12-5-1-16,1-11 1 15,14 2 0-15,-3 0 1 16,4 6 0-16,-4 9 0 16,-3 12 2-16,-6 12 1 15,-11 17 0-15,-6 18 1 16,-17 15 0-16,-6 18 0 15,-14 11-1-15,3 14 1 16,-13 2-2-16,9 2 0 16,-5-10 0-16,8-5 0 0,-1-17 0 15,9-8-1-15,4-32 1 16,0 0-1-16,33-22 1 15,-11-11 0 1,3-10 0-16,2-1-1 0,6-7 1 16,3-5-1-16,-1 2-1 15,0-1-1-15,8 11-2 16,-10-11-7-16,16 16-30 15,-14-9 1-15,4 11-2 16,-10 0 1-16</inkml:trace>
          <inkml:trace contextRef="#ctx0" brushRef="#br0" timeOffset="23727.6416">6182 1773 96 0,'-26'46'41'0,"1"13"-1"16,-16-13-3-16,6 26-29 15,-4-6-3-15,3 4-1 16,1-6-2-16,8-4 0 16,2-11-2-16,5-12 0 15,4-8-1-15,16-29 0 16,0 0-2-16,0 0-3 15,0 0-6-15,34-54-29 16,-5 7 0-16,2-15 0 16,12-4-1-16</inkml:trace>
          <inkml:trace contextRef="#ctx0" brushRef="#br0" timeOffset="22776.04">4047 1767 79 0,'-25'37'39'0,"-18"4"0"15,2 23-4-15,-32-4-26 16,15 22-2-16,-12-1-3 16,5 3-1-16,1-5-1 15,5-9-1-15,6-10 0 16,8-15 0-16,14-20-1 0,14-19 0 15,17-6 0-15,19-35 0 16,14-10 0-16,18-15 0 16,14-10-1-16,11-13-1 15,12-5 2-15,7-1-1 16,3 6 1-16,-8 7-1 15,-10 18 2-15,-14 19 0 16,-15 13 0-16,-18 26 1 16,-25 18-1-16,-16 21 0 15,-19 11 1-15,-8 20-1 16,-10 4-1-16,-4 8 1 15,-2-9-1-15,8-5 0 16,8-9 1-16,12-21-1 0,5-12 1 16,18-26-1-16,0 0 1 15,51-47-1-15,-2 2 1 16,11-9-2-16,13-12 1 15,9-8-1-15,9 2 1 16,1 1-1-16,-2 10 0 16,-18 11 1-16,-9 11 0 15,-20 16 0-15,-18 19 1 16,-21 21 0-16,-22 16 0 15,-17 14 0-15,-16 11-1 16,-5 12 1-16,-1 0-1 16,3-2 1-16,5-4-2 15,8-13 0-15,15-9-2 0,11-18-4 16,22-1-12-16,-7-23-21 15,40-39-1 1,-13 0 1-16,10-4-1 16</inkml:trace>
          <inkml:trace contextRef="#ctx0" brushRef="#br0" timeOffset="22994.4403">5078 1736 77 0,'-13'33'41'0,"-11"15"0"16,-21 1-1-16,4 25-25 0,-23-8-9 15,7 8 0 1,6-8-3-16,4-6-1 16,12-6-2-16,10-15-2 15,21-10-2-15,4-29-4 0,31 8-21 16,-5-39-12-16,11-4 1 15,4-17-1-15</inkml:trace>
          <inkml:trace contextRef="#ctx0" brushRef="#br0" timeOffset="24368.2428">6477 1817 87 0,'-12'37'41'16,"-2"14"-1"-16,-15-1 0 15,5 14-32-15,-17-3-2 16,6 5-2-16,-2-8-2 16,2-8 0-16,6-5-1 15,7-16-1-15,7-11 1 16,15-18-1-16,0 0 0 15,9-27-1-15,15-8 0 16,9-12-1-16,12-5 0 0,8-14-2 16,13-1 2-16,0-1-1 15,9 6 0-15,-9 6 2 16,-3 11 0-16,-11 12 2 15,-15 14 0 1,-7 21 2-16,-30-2 0 0,4 43 0 16,-26-3 0-16,1 13 0 15,-16 5-1-15,-1 8 0 16,1-4-1-16,2-2 1 15,4-7-2-15,4-8 1 16,9-16-1-16,4-12 1 16,14-17-1-16,18-11 1 15,1-13-1-15,13-13-1 0,7-5 1 16,4-13-1-16,15-3 0 15,3-4 0 1,3 2 0-16,-3 1 0 16,3 9 0-16,-9 11 1 0,-8 6 0 15,-12 15 1-15,-14 15-1 16,-21 3 2-16,4 33-1 15,-17 5 0-15,-15 7 1 16,-7 17-1-16,-8 4 0 16,2 2 0-16,-4 0 0 15,8-6-1-15,-2-5 0 16,12-13 0-16,9-11-1 15,18-33-1-15,-6 24-2 16,6-24-3-16,34-16-10 16,-13-23-25-16,18-1 0 15,-4-23 0-15,12 1 0 16</inkml:trace>
          <inkml:trace contextRef="#ctx0" brushRef="#br0" timeOffset="24694.8433">7474 1683 71 0,'4'32'42'0,"-11"1"-1"15,-15-2 1-15,-3 17-18 16,-8-5-17-16,5 17-1 16,1 2-3-16,7 2 0 15,5 0-2-15,7-7 0 16,6-11 0-16,18-9-1 15,3-10 1-15,16-13-1 16,4-16 0-16,8-10 1 0,2-13-1 16,6-8 0-16,-5-6 0 15,-3-7 0-15,-2-5 0 16,-8-7-1-16,-2 0 1 15,-3-2-1-15,-7 3 0 16,0 3-2-16,1 5-1 16,-9 3-2-16,11 18-8 15,-13-3-27-15,7 8-1 16,-10 4 1-16,7 7 0 15</inkml:trace>
          <inkml:trace contextRef="#ctx0" brushRef="#br0" timeOffset="25318.8444">8133 1806 87 0,'-6'46'41'16,"-4"11"-1"-16,-11-7-1 16,9 10-30-16,-19-9-4 0,13 1 0 15,-9-9-2-15,9-8-1 16,2-10-1-16,16-25 0 15,0 0-1-15,0 0 0 16,12-33 0-16,10-4 0 16,13-5-1-16,4-13 0 15,12 1 0-15,5-4 0 16,9 3 0-16,-3 5 0 15,1 5 1-15,-5 12 0 16,-11 12 0-16,-10 15 1 16,-13 10 0-16,-18 15 1 15,-6 8-1-15,-14 16 1 16,-4 2-1-16,-9 9 0 0,0 1 0 15,-3 1 0-15,5-8-1 16,3-3 1-16,5-14 0 16,11-11-1-16,6-20 1 15,0 0-1-15,37-26 1 16,-4-5-1-16,8-8 1 15,6-7-1-15,8-3-1 16,7-5 1-16,-1 5 0 16,3 1-1-16,-5 7 1 15,0 8 0-15,-18 10 1 16,0 11-1-16,-16 10 1 15,-25 2 0-15,18 35 0 0,-26-2 0 16,-2 10 0-16,-15 11 1 16,5 6-1-16,-9 4 0 15,5 2-1-15,1 1 1 16,1-9-1-16,1-6 1 15,7-9-2-15,3-12 0 16,7-10-1-16,4-21-2 16,0 24-5-16,0-24-33 15,-8-26-1-15,12-3-1 16,4-10 0-16</inkml:trace>
        </inkml:traceGroup>
        <inkml:traceGroup>
          <inkml:annotationXML>
            <emma:emma xmlns:emma="http://www.w3.org/2003/04/emma" version="1.0">
              <emma:interpretation id="{CBC452F0-7C0A-4F10-9F05-BEAD2D68D7DD}" emma:medium="tactile" emma:mode="ink">
                <msink:context xmlns:msink="http://schemas.microsoft.com/ink/2010/main" type="inkWord" rotatedBoundingBox="13096,3044 13863,3024 13882,3722 13115,374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6176.8459">11037 1581 31 0,'0'0'32'16,"29"-10"4"-16,-29 10-1 16,17-31-15-16,5 31-2 15,-24-20-4-15,2 20-2 16,6-21-4-16,-6 21-1 15,-18-23-2-15,-3 19-1 0,-10-4 0 16,-10 8-2-16,-14 2 0 16,-8 10-1-16,-3-3 1 15,-8 7-2-15,-4 3 2 16,11 3-2-16,3-1 1 15,13 0-1-15,12-1 1 16,39-20-1-16,-22 33 0 16,22-33 1-16,40 25-1 15,-1-15 0-15,9 3 0 16,9 1 0-16,0 1 1 15,5 5-1-15,-7 3 1 16,-2 6-1-16,-10 4 1 16,-6 2 0-16,-10 2 0 0,-9 0 0 15,-5-2 0-15,-9 2 0 16,-6-4 0-16,-13 0 0 15,-7-8-1 1,-11 1 1-16,-2-5-1 0,-12-4 1 16,-6-5-1-16,-9-10 0 15,3-4 0-15,0-8 0 16,5 1 1-16,1-11-1 15,10 3 0-15,8 1-1 16,10 4 1-16,7 3-1 16,18 9-2-16,0 0-5 15,8 19-27-15,-8-19-8 16,31 4 0-16,-31-4-2 0</inkml:trace>
        </inkml:traceGroup>
        <inkml:traceGroup>
          <inkml:annotationXML>
            <emma:emma xmlns:emma="http://www.w3.org/2003/04/emma" version="1.0">
              <emma:interpretation id="{35DB1F0A-F840-4CC4-A4F0-8B7BE66F72C3}" emma:medium="tactile" emma:mode="ink">
                <msink:context xmlns:msink="http://schemas.microsoft.com/ink/2010/main" type="inkWord" rotatedBoundingBox="15164,3009 18682,2914 18699,3555 15181,365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9140.8511">13161 1511 84 0,'18'23'40'0,"-22"6"-1"15,-12 14 1-15,-23-12-28 16,-6 31-8-16,-7 2 0 15,-1 4-1-15,4-6-1 16,4-2-1-16,4-11-1 16,8-8 0-16,12-14 0 15,21-27-1-15,0 0 1 0,0 0-1 16,5-49-1-16,23 5 1 15,9-5 0 1,10-9-1-16,5 2 1 16,7-3 0-16,-2 7 1 0,1 9 1 15,-11 12 0-15,-8 12 0 16,-13 11 1-16,-7 18 0 15,-11 7 0-15,-6 16 0 16,-10 8-1-16,2 9 0 16,-4 5-1-16,7-1 0 15,-1-1 1-15,6-11-1 16,3-7 0-16,5-9 1 15,-10-26-1-15,35 7 0 16,-9-24 1-16,1-10-1 16,6-10 0-16,1-6 1 15,3-6-1-15,0-3 0 16,4 1 1-16,-4 3-1 0,-2 1 0 15,-2 7-1-15,-5 8 0 16,-5 5-2-16,0 12-1 16,-11-3-5-16,19 12-32 15,-31 6 2-15,28-11-1 16,-28 11 0-16</inkml:trace>
          <inkml:trace contextRef="#ctx0" brushRef="#br0" timeOffset="29499.6518">13864 1503 68 0,'0'0'39'0,"32"-6"-1"15,1 4 1-15,4-19-19 16,22 19-10-16,-7-8-4 0,19 4-3 16,-1 0 0-16,6 3-1 15,-2-3-2-15,-3 2 0 16,-11 2-1-16,-11 0-1 15,-4 2-2-15,-22 0 1 16,-3 4-1-16,-20-4-1 16,0 0 2-16,-20 23 0 15,-1-9 3-15,-8 9 0 16,-11 2 3-16,-1 8 0 15,-9 4 2-15,-9 12-1 16,-11-3 1-16,1 11-2 16,-1-5 0-16,6 2-1 15,3-9-1-15,14-2 0 0,10-10-1 16,20-16-1-16,17-17-1 15,17 2-3 1,22-11-3-16,-6-22-31 16,28-4-1-16,3-18-1 0,15 3 0 15</inkml:trace>
          <inkml:trace contextRef="#ctx0" brushRef="#br0" timeOffset="28641.6503">12859 1516 71 0,'0'0'40'0,"0"0"-1"15,0 0 0-15,8 41-24 16,-32-17-6-16,-1 16-4 15,-10 5-1-15,-6 9 0 16,-4 5-3-16,0-3 1 16,-6 0-2-16,6-7 1 15,-2-6-1-15,12-7-1 16,6-10-1-16,9-15-2 15,20-11-4-15,0 0-22 16,12-35-10-16,15-7 0 0,20-7 0 16</inkml:trace>
          <inkml:trace contextRef="#ctx0" brushRef="#br0" timeOffset="29718.0522">14806 1514 69 0,'2'34'39'15,"-22"-1"1"-15,-19 0-1 16,8 19-15-16,-22-17-18 15,16 12 1-15,-2-5-3 0,14 1-1 16,9-8-2 0,14-8 0-16,18-5-1 15,9-9-2-15,16-5 0 16,0-14-3-16,16 8-5 0,-16-14-30 15,13-1-1-15,-11-9 0 16,0 1 0-16</inkml:trace>
          <inkml:trace contextRef="#ctx0" brushRef="#br0" timeOffset="29920.8525">14827 1682 69 0,'-35'-4'39'0,"8"8"-1"15,-5-8 1-15,32 4-25 16,-27 2-4-16,27-2-4 15,0 0-1-15,31 3-3 0,1-4 0 16,9-1-2-16,9 0-2 16,3-6-3-16,8 10-3 15,-22-10-30-15,10 0-2 16,-14-5 0-16,-6-1 0 15</inkml:trace>
          <inkml:trace contextRef="#ctx0" brushRef="#br0" timeOffset="30123.6529">14909 1447 85 0,'0'0'37'0,"-6"-18"0"0,30 10 0 15,3-7-31-15,22 5-4 16,12 0-3-16,5-3-6 15,20 15-13 1,-12-8-17-16,-4 4 1 0,-11 0-1 16,-6 8 1-16</inkml:trace>
          <inkml:trace contextRef="#ctx0" brushRef="#br0" timeOffset="30622.8537">15487 1641 57 0,'-33'48'33'16,"2"1"-2"-16,-2-6-4 15,-4-20-16-15,21 0-3 16,-7-15-2-16,23-8-2 0,0 0-1 15,-6-27-1 1,19 0-1-16,9-8 0 16,5-6 0-16,10-6 0 15,8-3-1-15,8-1 1 0,7 3-1 16,5 1 1-16,-3 8-1 15,-1 8 1-15,-8 6-1 16,-8 17 2-16,-12 8 0 16,-8 10 1-16,-15 7 0 15,-8 12-1-15,-14 3 1 16,-5 4-1-16,-9 1 0 15,-5 0-2-15,-8-4 2 16,-2-4-2-16,-4-5 2 16,0-7-1-16,4-5 1 15,8-4 1-15,4-5-1 16,11-3 0-16,18 0 0 15,0 0 0-15,0 0-1 0,35 14 1 16,-4-4 0-16,6 5 0 16,3 1-1-16,-1 7 1 15,-4 0-1-15,-2 7 1 16,-8 1-1-16,-5 0 0 15,-8-2-1-15,-3 0 0 16,-3-4 0-16,-6-25-1 16,10 31-3-16,-10-31-4 15,23 4-26-15,-15-21-8 16,14-1 0-16,-9-13 0 15</inkml:trace>
        </inkml:traceGroup>
        <inkml:traceGroup>
          <inkml:annotationXML>
            <emma:emma xmlns:emma="http://www.w3.org/2003/04/emma" version="1.0">
              <emma:interpretation id="{B8791164-4F51-4273-A97C-3D540CD7C4A7}" emma:medium="tactile" emma:mode="ink">
                <msink:context xmlns:msink="http://schemas.microsoft.com/ink/2010/main" type="inkWord" rotatedBoundingBox="19073,2902 22386,2812 22403,3425 19089,351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2151.6564">18089 1326 103 0,'0'0'40'15,"0"0"1"-15,-10-33-10 16,10 33-22-16,-49 12-3 16,16 5 0-16,-14 5-3 15,0 9-1-15,-4 6 0 16,6 5-2-16,4 1 1 15,12-2-1-15,12 2 1 16,17-7-1-16,13-1 0 16,15-4 1-16,11-9-2 0,11-7 1 15,9-3-2-15,3-4 0 16,7-6-1-16,-7-6-4 15,7 4-3 1,-28-16-29-16,9 1-2 16,-12-9 0-16,-5-5 0 0</inkml:trace>
          <inkml:trace contextRef="#ctx0" brushRef="#br0" timeOffset="32370.0568">18255 1384 92 0,'19'-9'39'0,"10"7"2"0,-5-4-2 15,33 4-30 1,-18-6-3-16,11 6-2 16,-3-4-2-16,4 4-1 15,-4 2 0-15,-6-1-3 0,-2 1 0 16,-12-4-3-16,8 8-4 15,-35-4-31-15,26-12 1 16,-26 12-2-16,23-25 2 16</inkml:trace>
          <inkml:trace contextRef="#ctx0" brushRef="#br0" timeOffset="32588.4572">18665 1382 98 0,'-32'41'41'15,"-1"10"0"-15,-10-9-1 16,10 17-31-16,-14-5-3 15,14 4-2-15,-4-3-1 0,10-7-1 16,1-9-2-16,22-8 1 16,4-6-2-16,0-25 0 15,37 12-3-15,-7-27-7 16,22-3-30-16,-5-15-1 15,14-2-1-15,-6-10 0 16</inkml:trace>
          <inkml:trace contextRef="#ctx0" brushRef="#br0" timeOffset="31122.0546">16831 1429 81 0,'16'-29'40'15,"-9"9"0"-15,-18-1-2 16,11 21-27-16,-59-23-2 0,14 21-3 15,-17-2-1 1,3 10-2-16,-5 4-1 16,9 3-1-16,6 1 0 15,16 1-1-15,15 5 1 0,18 3-2 16,12 2 2-16,13 4-2 15,7 0 1-15,7 5-1 16,0 2 1-16,-2 5-1 16,-10 2 1-16,-5-2 1 15,-14-1-1-15,-12 3 1 16,-10-4-1-16,-11-6 1 15,-5-8 0-15,-5-5 0 0,0-11-1 16,0-9 1 0,7-5-1-16,-1-13 1 15,4-3-2-15,3-6-1 16,9-1-2-16,-3-12-6 0,28 5-31 15,-8-12 0-15,15 2 0 16,9-1-1-16</inkml:trace>
          <inkml:trace contextRef="#ctx0" brushRef="#br0" timeOffset="31387.2551">17054 1474 91 0,'17'23'40'15,"-3"6"0"-15,-18-2-1 16,18 8-31-16,-36-4-1 15,5 10-1-15,-11-8-3 16,7 2 0-16,1-6-2 0,8 0 1 16,9-7-1-16,8-5-1 15,19-5 0-15,9-6 0 16,12-2-1-16,6-8 0 15,9 4-3-15,-1-10-1 16,7 10-4-16,-25-21-16 16,6 13-16-16,-16-6 0 15,-5 3 0-15,-18-7 1 16</inkml:trace>
          <inkml:trace contextRef="#ctx0" brushRef="#br0" timeOffset="31605.6555">17050 1619 81 0,'-24'-7'40'15,"24"7"0"-15,0 0 0 16,0 0-27 0,18-14-6-16,15 12-2 0,4 0-2 15,8 2-2-15,2 0-2 16,-6 0-2-16,6 8-3 15,-22-18-9-15,6 16-25 16,-13-8 0-16,-18 2-1 16,0 0 1-16</inkml:trace>
          <inkml:trace contextRef="#ctx0" brushRef="#br0" timeOffset="31792.8558">17073 1427 100 0,'0'0'40'0,"18"-19"0"15,1 7-1-15,24 8-33 16,0-4-2-16,12 4-3 16,3 6-3-16,-3-7-7 15,6 8-30-15,-15-6-2 16,3 1 1-16,-10 0-2 15</inkml:trace>
          <inkml:trace contextRef="#ctx0" brushRef="#br0" timeOffset="33072.058">19577 1326 78 0,'0'0'40'0,"-18"-8"0"15,-13 12 0 1,-20-17-24-16,-4 20-9 0,-23 1-1 16,8 6-3-16,0 3-1 15,11-1-1-15,8 3 0 16,20 1 0-16,10-1 0 15,23 0-1-15,15-5 0 16,16 0 0-16,8-1 1 16,8 3-1-16,6 1 1 15,2 1-1-15,5-1 0 16,-5 7 1-16,-1 1-1 0,-7 4 1 15,-6 0 0 1,-6 0 1-16,-9 2-1 16,-15 0 1-16,-9-3 0 15,-14-3-1-15,-7-6 1 0,-13-1-1 16,-11-11-1-16,-9-1 1 15,1-8 0-15,-2 0-1 16,6-2 0-16,6-1 0 16,6-1 0-16,8 2-1 15,25 4 0-15,-26 0-3 16,26 0-5-16,0 0-33 15,-8 23-2-15,8-23 1 16,0 0-1-16</inkml:trace>
        </inkml:traceGroup>
        <inkml:traceGroup>
          <inkml:annotationXML>
            <emma:emma xmlns:emma="http://www.w3.org/2003/04/emma" version="1.0">
              <emma:interpretation id="{4CC52FF0-1E18-42ED-8214-B8C0CDB2C24A}" emma:medium="tactile" emma:mode="ink">
                <msink:context xmlns:msink="http://schemas.microsoft.com/ink/2010/main" type="inkWord" rotatedBoundingBox="23608,2857 25347,2810 25365,3453 23625,3501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5053.2612">21159 1658 85 0,'-37'-9'40'0,"5"5"0"16,1-6 0 0,31 10-29-16,-25-10-3 15,25 10-3-15,25-4-2 0,8 4-1 16,6 0-1-16,10-2-1 15,4 4-2-15,-2-6-2 16,-1 6-1-16,-16-15-6 16,9 9-29-16,-24-10 0 15,-19 14 0-15,14-33 0 16</inkml:trace>
          <inkml:trace contextRef="#ctx0" brushRef="#br0" timeOffset="35240.4618">21163 1398 77 0,'-24'-12'39'15,"24"12"-1"-15,-21-23 0 0,11 2-26 16,31 15-4-16,-1-6-3 16,17 6-2-16,8 1-2 15,4-1-2-15,7 10-4 16,-11-8-27-16,14 2-5 15,-6-2-3-15,-1 0 1 16</inkml:trace>
          <inkml:trace contextRef="#ctx0" brushRef="#br0" timeOffset="34850.4612">21116 1447 97 0,'-32'36'41'0,"-1"13"-1"16,-12-4-2-16,18 9-31 16,-18 0-2-16,20 3-1 0,-1-7-1 15,15-7-1-15,7-8-1 16,15-8 0-16,15-9 1 15,17-9-2 1,9-7 1-16,13-6-1 0,5-1-1 16,-3-7-2-16,3 4-2 15,-17-9-4-15,7 15-19 16,-31-16-13-16,-7 3 0 15,-18-9 0-15,-8 5 0 16</inkml:trace>
          <inkml:trace contextRef="#ctx0" brushRef="#br0" timeOffset="35646.0626">21998 1289 73 0,'-25'33'39'0,"3"-8"2"16,-5 3 0-16,6 16-18 15,-14-5-15-15,11 12-2 16,1-1-1-16,9 5-4 16,10-7 1-16,16 1-1 15,7-9 0-15,15-7-1 16,12-9 1-16,11-7 0 15,9-9-1-15,9-4 0 16,1-6 1-16,2-8-1 16,-4-5 0-16,-4-9-1 15,-7-5 1-15,-12-12 0 16,-10-5-1-16,-16-9 1 0,-15-1-1 15,-18-4 1-15,-15 6-1 16,-16-1 1 0,-16 11 0-16,-8 7-1 15,-9 9 1-15,2 11-1 0,3 13-1 16,5 4-2-16,17 12-4 15,-4-1-30-15,30 3-2 16,19-14-1-16,-10 27 0 16</inkml:trace>
          <inkml:trace contextRef="#ctx0" brushRef="#br0" timeOffset="35926.863">22213 1546 96 0,'20'17'41'0,"1"8"1"16,-3-5-3-16,13 5-29 16,-23 0-3-16,7 6-1 15,-7-2-3-15,0 2 0 16,-2-1-2-16,2-1 0 15,-4-4-1-15,2-4-1 16,-1-3-2-16,-5-18-2 16,16 25-8-16,-16-25-28 15,23-13-2-15,-7-9 1 16,7-9-1-16</inkml:trace>
        </inkml:traceGroup>
        <inkml:traceGroup>
          <inkml:annotationXML>
            <emma:emma xmlns:emma="http://www.w3.org/2003/04/emma" version="1.0">
              <emma:interpretation id="{8381F8D0-C001-415F-88A6-78884FF78A67}" emma:medium="tactile" emma:mode="ink">
                <msink:context xmlns:msink="http://schemas.microsoft.com/ink/2010/main" type="inkWord" rotatedBoundingBox="25677,2708 30236,2584 30260,3475 25701,3599"/>
              </emma:interpretation>
              <emma:one-of disjunction-type="recognition" id="oneOf10">
                <emma:interpretation id="interp10" emma:lang="" emma:confidence="1">
                  <emma:literal>N</emma:literal>
                </emma:interpretation>
                <emma:interpretation id="interp11" emma:lang="" emma:confidence="0">
                  <emma:literal>M</emma:literal>
                </emma:interpretation>
                <emma:interpretation id="interp12" emma:lang="" emma:confidence="0">
                  <emma:literal>m</emma:literal>
                </emma:interpretation>
                <emma:interpretation id="interp13" emma:lang="" emma:confidence="0">
                  <emma:literal>n</emma:literal>
                </emma:interpretation>
                <emma:interpretation id="interp14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40638.0712">26730 1493 98 0,'-6'53'40'16,"4"-1"1"-16,-3-9-1 15,5 3-32-15,-10-17-2 16,8-1-1-16,-4-11-2 16,6-17-1-16,0 0-1 15,0 0 0-15,0 0-1 16,-10-19 1-16,16-8-1 15,6-6 0-15,3-8-1 16,11-4 0-16,3-3 0 0,6-5 0 16,4-1 0-16,2 1 1 15,2 5-1 1,-6 7 1-16,-3 10 1 15,-5 11 0-15,-6 13 0 0,-23 7 0 16,18 23 0-16,-18 4 0 16,-4 10 0-16,-6 8 0 15,1 5 1-15,-7 1-1 16,0-5 1-16,1-5-2 15,3-4 2-15,0-10-2 16,6-5 0-16,6-22 0 16,0 0 0-16,0 0 0 0,0 0 0 15,24-41-1 1,-7 8-1-16,9-6 1 15,3-10 0-15,8-9-1 16,2-6 1-16,10-4 0 0,2 2 0 16,-2 4 1-16,-4 4 0 15,-8 13 1-15,-6 14 0 16,-8 21 0-16,-23 10 1 15,18 43 0-15,-24 5 1 16,0 15-3-16,-4 10 0 16,5 9 0-16,-1 5 0 15,6-1 0-15,2-5 0 16,5-7 0-16,9-6 0 15,-2-12 0-15,5-5 0 16,-7-16 0-16,4 0 0 16,-16-35-36-16,-24 8-10 15,-7-30 0-15,-16-13 0 0</inkml:trace>
          <inkml:trace contextRef="#ctx0" brushRef="#br0" timeOffset="36254.4635">22961 1344 105 0,'4'17'42'0,"-10"2"0"16,2 11-4-16,-5 3-31 15,1 11-2-15,2 3 0 16,10 3-3-16,2-3 0 15,9-2-1-15,9-6-1 16,7-8 1-16,6-12 0 16,4-5-1-16,2-10 0 15,2-12 1-15,-2-8-1 0,-2-5 0 16,-4-6 1-16,-4-6-1 15,-3-4 0-15,-5-6 0 16,-2 0-1 0,-3-3 0-16,-3 5-2 0,-7-4-2 15,8 14-7-15,-16-10-30 16,7 4 0-16,-7 2-1 15,4 6 1-15</inkml:trace>
          <inkml:trace contextRef="#ctx0" brushRef="#br0" timeOffset="37362.0653">23496 1283 33 0,'0'0'37'0,"0"0"1"16,12 31-2-16,-12-31-8 15,21 33-4-15,-21-33-8 16,10 43-5-16,-16-19-2 15,12 12-4-15,-10-5 0 16,2 6-2-16,-3-4-1 16,-3 2 0-16,2-6-2 15,-2 3 0-15,8-7-1 16,-4-6-2-16,10 6-5 15,-6-25-33-15,-2 22-2 16,2-22 1-16,27-4-1 16</inkml:trace>
          <inkml:trace contextRef="#ctx0" brushRef="#br0" timeOffset="36582.0642">23701 1295 97 0,'12'33'42'16,"-8"2"-1"-16,0 10 1 15,-18-8-33-15,8 11-3 16,-7-9 0-16,3 6-2 0,-4-7-1 15,8-3-2-15,2-5 1 16,10-11-1-16,-6-19 0 16,34 23-1-16,-9-17 0 15,6-2 0-15,4-2 0 16,0 0 0-16,3-2 0 15,-7 6 0-15,0-6 0 16,-8 2 0-16,-1 0 0 16,-4 1 0-16,-18-3-1 15,23 6-1-15,-23-6-2 16,0 0-4-16,18 20-26 15,-18-20-8-15,0 0-1 16,-14-22 0-16</inkml:trace>
          <inkml:trace contextRef="#ctx0" brushRef="#br0" timeOffset="37845.6663">24301 1295 89 0,'0'0'41'0,"10"23"0"15,-6-1 1-15,-4-22-31 16,-16 52-3-16,6-23-1 15,4 14-2-15,-5-4-2 16,3 4-1-16,-2-3 0 16,0-1-1-16,0-6-1 15,5-9-1-15,-3 1-1 16,8-25-1-16,-2 25-3 15,2-25-7-15,0 0-29 0,19-23 1 16,-19 23-1-16,32-35 0 16</inkml:trace>
          <inkml:trace contextRef="#ctx0" brushRef="#br0" timeOffset="38282.4672">24543 1332 68 0,'0'0'39'16,"0"0"1"-16,0 0 0 15,-2 25-16-15,2-25-15 0,-14 51-2 16,7-18-1-16,-1 11-3 15,-4-3 0 1,0 6-1-16,-1-5 0 16,3-3-2-16,0-4 0 0,0-9-2 15,5-5-3-15,5-21-5 16,0 0-30-16,0 0-1 15,19-10-1-15,-13-15 1 16</inkml:trace>
          <inkml:trace contextRef="#ctx0" brushRef="#br0" timeOffset="38750.468">24547 1270 84 0,'18'-18'39'16,"-18"18"-1"-16,39-23 0 15,-18 11-29-15,16 16-4 16,0 2-1-16,4 8-1 0,-2 1-2 15,-4 8-1-15,-5 1 1 16,-15 1-1-16,-9-2 0 16,-14-3 1-16,-9-5-1 15,-12 1 1-15,-10-4 0 16,-4-7 0-16,-6-1 0 15,2-2 0-15,2-2 0 16,12 0 0-16,7 0-1 16,26 0 1-16,0 0-1 15,22 6 0-15,15 0 1 16,12 4-2-16,7-1 2 15,3 5-2-15,-4 1 2 16,-8 7-2-16,-10 3 2 0,-10 0-2 16,-17 4 2-16,-16 4-1 15,-12 2 1-15,-11 0-1 16,-10 0 1-16,-8-4-1 15,-2-7 1-15,-3-3 0 16,5-7-1-16,6-7 1 16,7-5-2-16,7-8-2 15,27 6-5-15,-27-19-31 16,31-2-2-16,7-7 0 15,11-3 0-15</inkml:trace>
          <inkml:trace contextRef="#ctx0" brushRef="#br0" timeOffset="39405.6689">25164 1414 96 0,'12'29'42'0,"-12"-2"-1"15,4 16-2-15,-16-12-31 16,6 7-2-16,-8-1-1 15,5-2-2-15,-3-2-1 16,-2-5-2-16,3-7 0 16,11-21-1-16,-20 23 0 15,20-23-1-15,0 0-1 16,-8-17 0-16,14-1 0 15,-4-9-1-15,10-6 1 0,-4-10 0 16,9-3 0 0,1-5 2-16,5-3-1 15,4-4 2-15,5 1 0 16,5 5 1-16,-2 7 0 0,2 8 0 15,-2 6 1-15,0 14-1 16,-3 7 1-16,1 14-1 16,-6 8 0-16,1 9 0 15,-7 4-1-15,-1 6 0 16,-9 4 1-16,-3-2-1 15,-8 0 1-15,-8-4-1 16,-9-3 1-16,-7-7 0 16,-11-3 0-16,0-5 0 15,-10-5-1-15,-6-2 1 16,0-6-1-16,5 2 1 15,7-4 0-15,5 4-1 0,17-2 1 16,17 2 0-16,0 0 1 16,33 8-1-16,10 2 2 15,6 7-1-15,3 2 0 16,1 5 0-16,-4-1 0 15,-6 8 0-15,-8-2 0 16,-11 4-1-16,-13-7 0 16,-5 1-1-16,-6-6 0 15,-2-1 0-15,0-3 0 16,2-17-3-16,-8 23-1 15,8-23-7-15,0 0-31 16,2-25 0-16,4 4-2 16,-4-10 1-16</inkml:trace>
          <inkml:trace contextRef="#ctx0" brushRef="#br0" timeOffset="39655.2693">25883 1208 106 0,'13'19'43'0,"1"12"0"16,-10 2-1-16,8 8-35 16,-14 7-1-16,4 11-2 15,-10-5-1-15,-4 2-2 16,-2-5-1-16,-1-4 0 0,-1-7 0 15,-3-7 0-15,3-9-1 16,-1-13-6 0,15 9-16-16,2-20-20 15,-6-22 0-15,8-5 0 0,13-10 0 16</inkml:trace>
          <inkml:trace contextRef="#ctx0" brushRef="#br0" timeOffset="39998.4702">26199 1311 108 0,'4'27'43'0,"-10"2"-1"16,12 12 0-16,-6 1-35 15,0 9-2-15,6-1-1 16,0 1-2-16,9-3 0 15,5-3-2-15,3-6 0 0,5-14 0 16,1-5 0-16,2-11 0 16,-2-9 0-16,-1-9 0 15,-5-11 0-15,-3-7 0 16,-7-12 0-16,-7-5 0 15,-4-7 0-15,-2-5 0 16,0-6-2-16,-2-1-1 16,6 1-3-16,-4-2-2 15,18 25-9-15,-6-9-26 16,7 7 2-16,-1 8-2 15,5 10 2-15</inkml:trace>
        </inkml:traceGroup>
      </inkml:traceGroup>
    </inkml:traceGroup>
    <inkml:traceGroup>
      <inkml:annotationXML>
        <emma:emma xmlns:emma="http://www.w3.org/2003/04/emma" version="1.0">
          <emma:interpretation id="{CE40E3FB-1118-41C9-B30D-526C4176FD01}" emma:medium="tactile" emma:mode="ink">
            <msink:context xmlns:msink="http://schemas.microsoft.com/ink/2010/main" type="paragraph" rotatedBoundingBox="5824,4452 31827,3759 31876,5575 5873,62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C1E6AE-6A5C-4A21-A44A-BC3615910BF7}" emma:medium="tactile" emma:mode="ink">
              <msink:context xmlns:msink="http://schemas.microsoft.com/ink/2010/main" type="line" rotatedBoundingBox="5824,4452 31827,3759 31876,5575 5873,6267"/>
            </emma:interpretation>
          </emma:emma>
        </inkml:annotationXML>
        <inkml:traceGroup>
          <inkml:annotationXML>
            <emma:emma xmlns:emma="http://www.w3.org/2003/04/emma" version="1.0">
              <emma:interpretation id="{B201A941-5F02-4CB9-AB71-89F91B816071}" emma:medium="tactile" emma:mode="ink">
                <msink:context xmlns:msink="http://schemas.microsoft.com/ink/2010/main" type="inkWord" rotatedBoundingBox="5833,4764 9492,4666 9516,5573 5857,5671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1823.6732">4090 3672 66 0,'4'-35'39'0,"-4"-7"1"16,-4-1 0-16,-19-17-25 16,11 21-5-16,-17-6-1 15,-1 22-3-15,-15 9-1 16,-17 22-1-16,-16 15-1 15,-10 22 0-15,-12 13-1 16,-7 10-1-16,3 6 0 16,7 2 0-16,11-2-1 15,21-3 0-15,19-7 0 16,26-11 0-16,22-8 0 0,25-14-2 15,10-6 1-15,22-13-2 16,9-7 0-16,8-18-2 16,12-7-3-16,-8-15-2 15,14 6-5 1,-24-27-1-16,18 13 0 0,-29-25 3 15,9 10 5-15,-17-4 4 16,-10 2 6-16,-6 15 5 16,-19-6 4-16,3 34 4 15,-26-2 1-15,9 36-2 16,-24 2-3-16,4 24-4 15,-1 8-2-15,1 7-1 16,9 6-1-16,9 2-2 0,13-8 1 16,17-7-2-16,9-16 1 15,15-12 0 1,5-13-1-16,7-12 1 15,-1-10 0-15,-3-15 0 0,-11-6-1 16,-6-8 1-16,-14-2 0 16,-11-5-1-16,-12-8 0 15,-7-3 0-15,-4-7 0 16,-7 0 0-16,-2 6 0 15,2 0-1-15,1 11 0 16,3 9-1-16,4 16-2 16,2 7-3-16,10 34-7 15,-10-17-28-15,19 22 0 16,-19-22 0-16,27 36 0 15</inkml:trace>
          <inkml:trace contextRef="#ctx0" brushRef="#br0" timeOffset="42400.8744">4760 3732 62 0,'17'39'36'0,"-3"2"1"16,-4-6-2-16,2 4-23 16,-12-14-6-16,9 2-1 15,-9-27 0-15,2 22-2 16,-2-22-1-16,0 0-1 15,-5-31 1-15,5 3-1 16,-4-9 1-16,8-7-2 16,-1-11 1-16,5-5 0 15,4-6 0-15,9-2-1 16,1 2 1-16,3 8-1 0,5 5 0 15,5 13 0-15,0 9 0 16,-2 21 0-16,0 12 0 16,-5 17 0-16,-5 10 0 15,-5 8 0-15,-9 4 0 16,-11 2 0-16,-5-2 0 15,-9-6 0-15,-5-6 0 16,-5-10 1-16,-3-5 0 16,0-8 1-16,-7-6-1 15,11 0 1-15,2-4 0 16,5 4 0-16,18 0-1 15,-21 5 1-15,21-5-1 16,17 24 1-16,8-9-1 0,9 7 1 16,3 3 0-16,10 6 0 15,1 0-1 1,1 0 1-16,-6 2-1 15,2-2 0-15,-12-2 0 0,-3 1 0 16,-11-11-1-16,-1 0 0 16,-18-19-1-16,17 14 0 15,-17-14-1-15,0 0-4 16,0 0-3-16,0-39-33 15,6 12 0-15,-12-18-1 16,10 1 1-16</inkml:trace>
          <inkml:trace contextRef="#ctx0" brushRef="#br0" timeOffset="42728.475">5449 3404 78 0,'35'20'41'0,"-13"9"0"0,-3-2 0 15,15 27-27-15,-11-11-5 16,16 13-3-16,-6 3-2 15,6 1-1-15,-1-2-1 16,-3-5 0-16,-8-11-1 16,-4-3 0-16,-5-16-1 15,-18-23 1-15,18 14-1 16,-18-14 1-16,-6-29-1 15,-2-4 0-15,0-6 1 16,0-15-1-16,-1-7 0 16,3-12-1-16,8-7 1 15,0-5-1-15,5-3 0 0,5 5 0 16,4 9-2-16,-1 10-1 15,9 21-2-15,-11 4-6 16,21 28-30-16,-34 11 1 16,33 3-1-16,-33-3 1 15</inkml:trace>
          <inkml:trace contextRef="#ctx0" brushRef="#br0" timeOffset="42978.0752">6070 3476 82 0,'4'52'40'15,"-10"-5"1"-15,10 6-1 16,-17-17-29-16,22 11-3 15,-3-10-3-15,16 0-1 0,3-8-1 16,12-6-1-16,6-7-1 16,6-6 0-16,4-5 0 15,1-5 0 1,-1-4-1-16,-4 1-1 0,-4-1-1 15,-10-4-1-15,-2 6-2 16,-15-8-3-16,11 12-17 16,-29-2-17-16,8-29 1 15,-18 4-1-15,0 3 2 16</inkml:trace>
          <inkml:trace contextRef="#ctx0" brushRef="#br0" timeOffset="43383.6762">6133 3332 81 0,'-33'-13'43'0,"33"13"-1"0,-22-10-1 16,40 18-26-16,3-14-8 15,28 4-2-15,15-2-2 16,13-2-2-16,9 6-1 16,-6-2-4-16,8 20-9 15,-22-24-29-15,-9 8 0 16,-22-6-1-16,-12 8-1 15</inkml:trace>
          <inkml:trace contextRef="#ctx0" brushRef="#br0" timeOffset="43196.4758">6320 3622 94 0,'-27'-4'40'16,"27"4"1"-16,-22-14-12 15,22 14-18-15,20-8-4 16,7 8-1-16,5-3-3 0,7 3-1 16,8-2-1-16,-1 2 0 15,1 2-2-15,-8-2 0 16,-2 5-2-16,-13-5-1 15,-3 12-4-15,-21-12-31 16,0 0-2-16,-25-6 0 16,25 6 0-16</inkml:trace>
        </inkml:traceGroup>
        <inkml:traceGroup>
          <inkml:annotationXML>
            <emma:emma xmlns:emma="http://www.w3.org/2003/04/emma" version="1.0">
              <emma:interpretation id="{AF809499-4F2D-42F6-BCA3-EBF5FFF0C040}" emma:medium="tactile" emma:mode="ink">
                <msink:context xmlns:msink="http://schemas.microsoft.com/ink/2010/main" type="inkWord" rotatedBoundingBox="10692,4866 12202,4826 12225,5673 10715,5713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8484.8851">8779 3426 72 0,'0'0'39'0,"-21"-8"1"15,21 8-9-15,-14-18-16 16,14 18-3-16,16-17-2 16,1 15-3-16,1-6-2 0,11 6-1 15,4-2-2 1,8 0 0-16,4 1 0 15,12-7-2-15,-3 2 1 16,13-6-1-16,-5 3-1 0,5-3 0 16,-11 3 0-16,-7-3-1 15,-6 6-2-15,-17 2-3 16,-3 10-4-16,-23-4-31 15,0 0 1-15,-37 4-1 16,17 6 0-16</inkml:trace>
          <inkml:trace contextRef="#ctx0" brushRef="#br0" timeOffset="48672.0853">9189 3373 74 0,'-14'18'41'0,"5"11"1"16,-9-2-1-16,8 20-25 0,-11-14-7 15,11 13-3-15,-5 3-2 16,1 5-2-16,2-3-1 15,2-5 0-15,3-1-2 16,3-12-1-16,6 10-5 16,-12-22-35-16,10-21 1 15,13 21-3-15,-13-21 2 16</inkml:trace>
          <inkml:trace contextRef="#ctx0" brushRef="#br0" timeOffset="44350.8779">8049 4033 31 0,'-22'32'33'0,"22"-32"2"16,-23 21-4-16,21 2-9 15,-24-21-4-15,26-2-5 16,-17 20-4-16,17-20-1 16,0 0-2-16,0 0-2 15,0 0 0-15,0 0-1 16,17-18-2-16,-17 18 1 0,30-43-1 15,-15 12 1-15,3-6-2 16,-3-5 1-16,3-9 0 16,2-5 0-16,3-6 0 15,-3 0-1-15,1 3 1 16,-1 11 0-16,1-1 0 15,-5 16-1-15,1 10 2 16,-17 23-1-16,22 2 0 16,-9 21 0-16,5 12 0 15,-2 12 0-15,3 9 0 16,7 2 0-16,-1 6 0 15,2 0 0-15,3-1 0 16,-5-11-1-16,-4-3 1 0,-3-13-2 16,-4-6 1-16,-10-9-2 15,-4-21 0 1,0 19-4-16,0-19-5 15,-30 0-31-15,30 0-1 0,-33-37 0 16,14 10 1-16</inkml:trace>
          <inkml:trace contextRef="#ctx0" brushRef="#br0" timeOffset="44553.6782">8127 3863 80 0,'0'0'42'15,"-22"0"-2"-15,22 0 0 16,0 0-30-16,41-16-4 15,6 6-1-15,16 3-2 16,9-3-2-16,-2 0-1 16,6 6-1-16,-11-4-5 0,3 14-31 15,-29-12-4-15,-9 6 0 16,-30 0-2-16</inkml:trace>
        </inkml:traceGroup>
        <inkml:traceGroup>
          <inkml:annotationXML>
            <emma:emma xmlns:emma="http://www.w3.org/2003/04/emma" version="1.0">
              <emma:interpretation id="{6FFFD152-6C76-47E8-8803-FB70E4BCFE6A}" emma:medium="tactile" emma:mode="ink">
                <msink:context xmlns:msink="http://schemas.microsoft.com/ink/2010/main" type="inkWord" rotatedBoundingBox="13511,4781 15672,4723 15701,5812 13540,5869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45396.0796">10773 3536 59 0,'0'0'40'16,"14"-19"0"-16,-14 19 1 16,27-20-20-16,0 34-10 15,-5-4-3-15,11 11-2 16,8 6-2-16,6 8-1 15,8 6-1-15,1 2-1 16,3-1 0-16,-5-1 0 16,1-2 0-16,-6-6-1 15,-8-6 0-15,-10-7 1 0,-5-5-2 16,-26-15 1-16,29 16-2 15,-29-16 1-15,0 0-3 16,0 0-1-16,0 0-5 16,-24-37-25-16,21 19-6 15,-9-15-1-15,4-3 0 16</inkml:trace>
          <inkml:trace contextRef="#ctx0" brushRef="#br0" timeOffset="45645.6801">11449 3200 68 0,'-22'37'41'0,"3"6"-1"16,-18 5 1-16,-8 26-25 16,-16-6-9-16,3 16-2 15,-7 1-1 1,-3 6-2-16,5-7 0 0,1-8-2 15,7-8 0-15,8-12 0 16,14-9-1-16,8-16-3 16,15-6-2-16,10-25-22 15,0 0-13-15,19-12-1 16,11-9 1-16,3-10 0 15</inkml:trace>
          <inkml:trace contextRef="#ctx0" brushRef="#br0" timeOffset="46098.0809">11607 3781 84 0,'8'25'41'16,"5"12"0"-16,-15-4 0 15,12 18-34-15,-24-1-1 16,9 6-2-16,3-1-1 15,-6-1-1-15,6-9-1 16,-8-4-1-16,8-14 0 16,-8-8-1-16,10-19 0 15,0 0 0-15,-17 12-1 16,17-12-1-16,-10-33-1 15,0 2 0-15,8 0 1 16,-3-14 0-16,5-2-1 16,-2-5 2-16,4 2 0 15,3-1 3-15,-3 1 0 0,10 7 2 16,-4 2 0-16,11 10 0 15,-1 2 1-15,13 7 0 16,-1 1 0-16,12 4-1 16,3-1-1-16,6 7-1 15,0-5 1-15,0 6-2 16,-2 1 0-16,-12 1-1 15,-2 2-2-15,-18 2-2 16,1 18-21-16,-18-14-15 16,-20 5-1-16,-15-1 0 15,0 6 0-15</inkml:trace>
          <inkml:trace contextRef="#ctx0" brushRef="#br0" timeOffset="46269.6812">11552 3909 90 0,'0'0'42'0,"43"29"0"0,-10-25-2 15,24-2-34-15,-4-6-2 16,11 2-2-16,-5-4-2 16,-3-1-4-16,1 16-25 15,-26-16-13-15,-5 3 1 16,-26 4-2-16</inkml:trace>
          <inkml:trace contextRef="#ctx0" brushRef="#br0" timeOffset="46831.2822">12779 3773 62 0,'0'0'39'16,"0"0"2"-16,2 18-1 16,-2-18-21-16,0 0-9 15,-4 27-3-15,4-27-1 16,0 0-2-16,9 17-2 15,-9-17 0-15,26 4-1 16,-7-6 0-16,1-2 0 16,3-3 0-16,-3-5 0 15,-1 2 0-15,-19 10 1 16,20-21-1-16,-20 21 0 0,0 0 0 15,-29-10 0-15,9 14 0 16,-3 6 0-16,3 0 0 16,-1 3-1-16,21-13-1 15,-20 27-2-15,20-27-7 16,16 18-32-16,-16-18-3 15,27-2 1-15,-9-8-1 16</inkml:trace>
        </inkml:traceGroup>
        <inkml:traceGroup>
          <inkml:annotationXML>
            <emma:emma xmlns:emma="http://www.w3.org/2003/04/emma" version="1.0">
              <emma:interpretation id="{27E41194-B0AB-4BEE-B5A8-1CD58F3C3D7E}" emma:medium="tactile" emma:mode="ink">
                <msink:context xmlns:msink="http://schemas.microsoft.com/ink/2010/main" type="inkWord" rotatedBoundingBox="17269,4457 19523,4397 19543,5140 17288,5200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50154.088">15929 2857 65 0,'19'19'42'0,"-13"6"-1"16,-10 4 1-16,0 22-17 15,-13-8-17-15,1 21-1 16,-3 0-3-16,-1 11-1 16,2-1-1-16,1-2 0 15,-1-10-2-15,7-5 0 16,1-11 0-16,2-15-1 15,6-7 0-15,2-24-2 16,0 0-1-16,0 0-4 16,31-28-27-16,-19-14-7 15,15-5 0-15,-3-13 0 16</inkml:trace>
          <inkml:trace contextRef="#ctx0" brushRef="#br0" timeOffset="50388.0885">16224 3123 101 0,'0'0'42'0,"-14"40"-1"0,-10-32-8 15,15 33-25-15,-9-2-3 16,10 11 0-16,4-1-3 16,6-1 0-16,10-5-1 15,6-4 0-15,9-6-1 16,4-12-1-16,10-3 0 15,2-14-1-15,4-4-2 16,-10-8-2-16,10 10-6 16,-22-22-30-16,7 1 0 0,-15-14 0 15,-1 4 1 1</inkml:trace>
          <inkml:trace contextRef="#ctx0" brushRef="#br0" timeOffset="50778.0891">16247 3027 88 0,'0'0'42'0,"-27"-7"0"15,27 7-1-15,23-12-31 16,16 12-4-16,6-2-2 15,16 0-2-15,7 6-4 16,-2-8-5-16,14 6-33 16,-17-6-2-16,-3 0 0 15,-13-3 0-15</inkml:trace>
          <inkml:trace contextRef="#ctx0" brushRef="#br0" timeOffset="50590.8888">16317 3257 63 0,'-29'3'40'16,"-2"-3"1"-16,31 0-1 15,-22 0-16-15,22 0-15 16,24 10-3-16,3-4-3 16,10-2-1-16,2-2-2 15,8 2-1-15,-6-2-2 16,4 2-2-16,-20-14-7 15,5 10-29-15,-30 0 0 16,17-25 1-16,-23 7-1 16</inkml:trace>
          <inkml:trace contextRef="#ctx0" brushRef="#br0" timeOffset="47392.8832">14525 3140 82 0,'0'0'41'16,"-6"-23"1"-16,25 17-3 15,3-15-27-15,25 15-4 16,5-8-3-16,19 6-1 15,7-1-1-15,6-3-1 16,-2 4-2-16,0-3 0 16,-6 5 0-16,-12 0-2 15,-13 2-1-15,-18-4-2 0,-5 12-3 16,-28-4-29-16,0 0-4 15,-24-6-1-15,5 8 1 16</inkml:trace>
          <inkml:trace contextRef="#ctx0" brushRef="#br0" timeOffset="49483.2869">14972 3045 69 0,'0'0'39'15,"-4"21"3"-15,10-1-1 16,-6-20-25-16,-2 44-5 16,-4-13-3-16,10 18-1 15,-6 5-3-15,2 5-1 16,-4-1-2-16,0 0 1 0,2-3-2 15,-2-7 1-15,4-9-1 16,2-12-1-16,0-9 0 16,-2-18-1-16,0 0-2 15,0 0-2-15,24-10-5 16,-24-19-31-16,17-8 0 15,1-18 0-15,13-1 0 16</inkml:trace>
          <inkml:trace contextRef="#ctx0" brushRef="#br0" timeOffset="49904.4876">15454 3033 88 0,'18'14'41'16,"-18"-14"1"-16,6 45-2 16,-32-18-31-16,16 17-3 15,-7 1-3 1,5 9 0-16,-5-1-1 15,-1-3-2-15,2-1 0 0,1-10-1 16,7-6-2-16,-8-14-1 16,12 1-2-16,4-20-5 15,0 0-13-15,0 0-18 16,0 0 2-16,-15-37 0 15,15 37 14-15,-6-35 13 16,12 17 8-16,-2 1 8 16,-12-12 16-16,8 29 18 0,23-33 1 15,-3 21 1 1,-5-11-12-16,24 21-11 15,-15-14-7-15,15 10-3 16,-4-3-1-16,6 5-3 0,-2-2 0 16,6 4 0-16,-6-6-2 15,0 6 1-15,-4-2-1 16,-7 2-1-16,-5-1-1 15,-23 3-2-15,28-6-3 16,-38-14-22-16,10 20-12 16,-4-40 1-16,2 10 0 15</inkml:trace>
        </inkml:traceGroup>
        <inkml:traceGroup>
          <inkml:annotationXML>
            <emma:emma xmlns:emma="http://www.w3.org/2003/04/emma" version="1.0">
              <emma:interpretation id="{1A9B61EF-DC7F-45F6-8DA2-4592EAC6774D}" emma:medium="tactile" emma:mode="ink">
                <msink:context xmlns:msink="http://schemas.microsoft.com/ink/2010/main" type="inkWord" rotatedBoundingBox="21063,4491 23903,4416 23923,5150 21083,5225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51481.0902">18446 3105 91 0,'-14'45'40'0,"3"3"0"15,-3 14-1-15,8-3-34 16,6 7-1-16,4-4-1 16,0-2-1-16,0-9-2 15,-2-9-1-15,2-7 0 16,-8-17-1-16,4-18-1 15,-18 8-1-15,18-8 0 16,-27-33 0-16,13 3-1 16,-1-16 1-16,3-5 1 0,4-13 0 15,8-4 1-15,6-8 1 16,2 1 2-16,11 5 1 15,5 0 1-15,9 17 1 16,2 5 1-16,16 19 0 16,-4 5 0-16,9 21 0 15,-3 6-2-15,2 13 0 16,-10 5-1-16,-8 10 0 15,-10 6-1-15,-17 10 0 16,-16-4 0-16,-17 1 0 16,-15-5 0-16,-10-2 0 15,-9-10 0-15,-7-1-1 16,1-13 1-16,1-3-1 0,9-6 0 15,10-6-1-15,17 0-2 16,7-10-2-16,19 12-10 16,27-19-26-16,10-3 0 15,10-11-1-15,12 0 0 16</inkml:trace>
          <inkml:trace contextRef="#ctx0" brushRef="#br0" timeOffset="51823.2907">18940 3113 79 0,'-21'33'39'0,"-7"4"0"16,11 7-1-16,-13-3-30 0,28 12-3 16,6-9 0-16,18 3-2 15,17-8-2 1,8-8 1-16,4-10-2 15,3-13 1-15,-1-10 0 0,-6-12-1 16,-8-7 0-16,-12-14 1 16,-17 0-1-16,-10-9 0 15,-8-5 1-15,-9-3-1 16,-9 3 0-16,-7 2 0 15,-6 5 0-15,-2 13 0 16,0 3 0-16,6 13 0 16,0 11 0-16,9 9-3 15,13 15-3-15,-3-1-33 16,26-1 0-16,7-9-1 15,13 3-1-15</inkml:trace>
          <inkml:trace contextRef="#ctx0" brushRef="#br0" timeOffset="52072.8912">19565 3000 84 0,'2'33'41'0,"-10"4"1"15,-6 12-1-15,-21-7-28 16,16 19-7-16,-7-9-2 16,11 2-1-16,-5-5-3 15,9-10-2-15,7-6-3 0,4-33-12 16,0 0-24-16,0 0 0 15,7-20-1-15,1-15 0 16</inkml:trace>
          <inkml:trace contextRef="#ctx0" brushRef="#br0" timeOffset="52634.4923">19889 3024 77 0,'-12'29'41'0,"1"11"0"16,-7 3 0-16,-7 15-25 15,-3-3-9-15,11 7-3 0,3-8-1 16,3-3-2-16,7-6 0 16,0-12-1-16,4-10 0 15,0-23 0 1,0 0 0-16,4-20-1 0,0-11 0 15,-1-7 0-15,-1-7 1 16,4-10-1-16,2 3 1 16,8-6-1-16,-3 7 1 15,7 5 0-15,-3 9 1 16,5 8-1-16,-1 9 1 15,-1 16 0-15,-1 8 0 16,1 16 0-16,-2 11 0 16,-1 11 0-16,5 7 0 0,-1 7-1 15,4 4 0 1,3-3 1-16,1-3-1 15,0-9 0-15,5-12 0 16,-5-16 0-16,-2-9 1 0,-5-16-1 16,-5-13 0-16,-5-10 0 15,-6-12 0-15,-6-5 1 16,0-7-1-16,-2-1 0 15,0-4 1-15,4 3-1 16,0 7 1-16,8 3 0 16,-3 10 0-16,7 8-1 15,-4 8 0-15,-10 21-1 16,31-18 0-16,-31 18-4 15,33 18-5-15,-33-18-31 16,22 17-1-16,-22-17 0 16,23 12 0-16</inkml:trace>
          <inkml:trace contextRef="#ctx0" brushRef="#br0" timeOffset="52852.8928">20520 2932 93 0,'29'2'41'0,"8"-8"0"15,18 6-1-15,-8-9-32 16,17 7-2-16,5-4-2 16,-1 6-2-16,-1-4-1 15,-7 2-1-15,-9 2-2 16,-20-6-4-16,2 18-8 15,-15-20-26-15,-18 8-2 0,0 0 2 16,-26-15-2-16</inkml:trace>
          <inkml:trace contextRef="#ctx0" brushRef="#br0" timeOffset="53024.4929">20940 2965 94 0,'-10'41'42'16,"-6"2"0"-16,13 9-1 16,-15-7-31-16,12 19-4 15,-6-6-1-15,7 4-2 16,-3-5-2-16,0-7 0 15,6-7-4-15,-6-16-6 16,18 0-33-16,-10-27 0 16,18-6-1-16,-3-15-1 0</inkml:trace>
        </inkml:traceGroup>
        <inkml:traceGroup>
          <inkml:annotationXML>
            <emma:emma xmlns:emma="http://www.w3.org/2003/04/emma" version="1.0">
              <emma:interpretation id="{241581BD-9679-4CFD-87D2-35E92B8B1921}" emma:medium="tactile" emma:mode="ink">
                <msink:context xmlns:msink="http://schemas.microsoft.com/ink/2010/main" type="inkWord" rotatedBoundingBox="25135,4376 26003,4353 26021,5010 25153,5033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53430.0935">22422 2827 105 0,'-2'18'43'16,"8"11"0"-16,-14-2-1 0,10 16-34 15,-12 4-3-15,12 11-1 16,-2 0-1-16,0 6-1 15,0-4-2-15,0-5 0 16,0-3 0-16,-2-11 0 16,0-8 0-16,-3-8 0 15,5-25 0-15,-6 22 0 16,6-22 0-16,0 0 0 15,0 0-3-15,10-37-3 16,9 29-10-16,-1-29-27 16,13 0 0-16,2-11-1 15,12 1 0-15</inkml:trace>
          <inkml:trace contextRef="#ctx0" brushRef="#br0" timeOffset="53851.2945">23231 2849 104 0,'0'0'41'0,"-12"-29"1"16,-8 17-1-16,-23 0-33 15,-11 12-4-15,-15 0 0 16,-3 10-2-16,-4 7-1 15,8 5 0-15,5 5 0 16,18-2-1-16,20 4 1 0,19-1-1 16,29 1 0-16,18 0 1 15,12-2-1 1,12 2-1-16,5-2 1 15,4 4 0-15,-4 2 0 0,-5 2 0 16,-14-2 0-16,-14 4 0 16,-12-6 0-16,-15 2 1 15,-18-5 0-15,-15-1 0 16,-14-10-1-16,-10 1 1 15,-14-8-1-15,-5-7 0 16,-3 1 1-16,5-4-2 16,9 4 0-16,10-6-4 15,20 26-13-15,5-28-24 16,20 4-1-16,18 2-1 15,7-6 1-15</inkml:trace>
        </inkml:traceGroup>
        <inkml:traceGroup>
          <inkml:annotationXML>
            <emma:emma xmlns:emma="http://www.w3.org/2003/04/emma" version="1.0">
              <emma:interpretation id="{811EF436-F851-4C90-9DA7-56EDE222001E}" emma:medium="tactile" emma:mode="ink">
                <msink:context xmlns:msink="http://schemas.microsoft.com/ink/2010/main" type="inkWord" rotatedBoundingBox="26784,4045 29190,3981 29233,5599 26827,5663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56877.6998">25320 3521 95 0,'0'0'39'16,"6"25"1"-16,-6-25-1 15,-14 17-31-15,14-17-4 16,-15 20-4-16,15-20-2 16,0 0-6-16,0 0-30 15,0 0-1-15,27-14 0 16,-7-7-1-16</inkml:trace>
          <inkml:trace contextRef="#ctx0" brushRef="#br0" timeOffset="57220.9005">25892 3016 104 0,'-35'25'40'16,"0"4"1"-16,16 14-2 15,-16 2-33-15,5 15-1 16,9 0-2-16,13 0-1 15,8-2-2-15,16-7 1 16,7-10-1-16,14-12 0 16,4-12-1-16,8-17 1 0,0-13 0 15,5-14-1 1,-3-10 1-16,-6-12 0 15,-10-5 0-15,-11-7 0 16,-11-5 0-16,-13 6 0 0,-11 2 1 16,-15 9-1-16,-9 13 0 15,-14 8 0-15,2 17 0 16,-1 7-3-16,10 21-4 15,-6-1-33-15,30 5 0 16,8 1-1-16,22 3-1 16</inkml:trace>
          <inkml:trace contextRef="#ctx0" brushRef="#br0" timeOffset="54537.6955">25000 2474 87 0,'-23'-10'41'0,"-20"4"-1"15,-10 18 1-15,-29 2-28 16,-2 28-4-16,-24 13-1 16,3 22-2-16,-10 13-2 0,11 24-2 15,11 15 0 1,18 10 0-16,30 3-2 15,28-4 0-15,31-12 0 16,23-13 0-16,25-16-3 0,12-25 0 16,14-18-3-16,-10-32-10 15,2-3-25-15,-13-21-2 16,-9-6 1-16,-11-11-1 15</inkml:trace>
          <inkml:trace contextRef="#ctx0" brushRef="#br0" timeOffset="56674.8995">24811 3299 74 0,'-28'31'37'0,"-1"0"1"16,4 8-1-16,-7-11-24 16,19 18-4-16,-11-11-2 15,18 8-1-15,-1-4-3 16,14-6 0-16,5-6-1 15,13-8-1-15,7-5 0 16,9-8-1-16,6-6 1 16,5-6-1-16,-3-10 0 0,0 1-1 15,-6-7 1-15,-6-5 0 16,-12-4-1-16,-11-4 1 15,-10-9 0-15,-12 3 0 16,-11-2 0-16,-9 4 0 16,-3 6 0-16,-4 6-1 15,-2 11 1-15,0 9-1 16,7 16-2-16,3-5-7 15,19 16-29-15,8-20 0 16,16 33-1-16,5-18 0 16</inkml:trace>
          <inkml:trace contextRef="#ctx0" brushRef="#br0" timeOffset="56331.6989">25082 2888 42 0,'0'0'36'16,"0"0"0"-16,-29 9 2 16,29-9-13-16,-41 12-7 15,21 11-5-15,-25-5-4 16,12 13-2-16,-4-4-2 0,6 12-1 15,3-4-1-15,15 2-1 16,15-8 0-16,19-6-1 16,20-11 0-16,14-4-1 15,9-10 1-15,7-10-1 16,-1-4 0-16,-2-7 0 15,-13-4 0-15,-8-4 0 16,-22-2 1-16,-15-2-1 16,-18 0 0-16,-13-4 1 15,-14 2-2-15,-14 8 1 16,-8 4 0-16,-7 9 0 15,5 10 0-15,4 8-1 16,12 12-2-16,2 2-4 0,24 26-13 16,3-17-20-16,12 9-1 15,6-7-1 1,6 2 1-16</inkml:trace>
          <inkml:trace contextRef="#ctx0" brushRef="#br0" timeOffset="57595.3011">26453 3637 97 0,'10'29'41'0,"-4"10"1"15,-8-4-2-15,2 10-27 0,-18-4-6 16,1 7-2-16,-7-5-2 16,-3-2-2-16,1-4 0 15,1-12-4 1,7-4-3-16,-3-23-27 0,21 2-8 15,4-37-2-15,17-1 1 16</inkml:trace>
        </inkml:traceGroup>
        <inkml:traceGroup>
          <inkml:annotationXML>
            <emma:emma xmlns:emma="http://www.w3.org/2003/04/emma" version="1.0">
              <emma:interpretation id="{6B6D2289-08DF-4079-8F46-E3689D90CE22}" emma:medium="tactile" emma:mode="ink">
                <msink:context xmlns:msink="http://schemas.microsoft.com/ink/2010/main" type="inkWord" rotatedBoundingBox="29844,3812 31827,3759 31876,5575 29892,5628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58094.502">27443 2880 91 0,'0'0'40'0,"-4"27"-1"15,-15-11 2-15,3 11-29 16,-23-8-3-16,6 12-2 15,-10-2-3-15,4 6-1 16,0-4-2-16,6-3 1 16,7-7-1-16,9-2 0 15,17-19 0-15,-22 20 0 16,22-20 0-16,0 0-1 15,0 0 1-15,33-8-1 16,-5 2 0-16,7-2 0 16,8 3 0-16,8-3 0 0,7 2 0 15,3 0 0-15,1 4 0 16,1 0 0-16,-3 2 0 15,-9 2 0-15,-4 0 0 16,-10 4 0-16,-6-2 0 16,-9 0 0-16,-5-2-1 15,-17-2-1-15,0 0-2 16,0 0-2-16,0 0-4 15,-6-31-17-15,6 31-14 16,-23-39 1-16,15 17-1 16,-6-7 1-16</inkml:trace>
          <inkml:trace contextRef="#ctx0" brushRef="#br0" timeOffset="58359.7025">27867 2688 89 0,'21'-2'41'16,"-21"2"-1"-16,-2 44 1 15,-19-15-26-15,9 24-6 16,-11 3 0-16,-1 16-3 16,-7 2-1-16,-4 11-5 15,-2-1 0-15,-2-1 0 16,0-9 0-16,6-8 0 15,3-10 0-15,5-11 0 16,9-10 0-16,3-14 0 0,13-21 0 16,0 0-4-16,11 18-6 15,-11-18-32 1,28-35-1-16,-3 2 1 15,8 0-1-15</inkml:trace>
          <inkml:trace contextRef="#ctx0" brushRef="#br0" timeOffset="59139.7038">28714 2206 108 0,'45'0'43'0,"12"27"0"16,-6 12-1-16,21 21-31 16,-21 20-5-16,-4 25-4 15,-12 11-2-15,-20 12 0 16,-24 18 0-16,-24 11 0 15,-22-1 0-15,-21-3 0 16,-16-7 0-16,-14-10 0 16,-11-12 0-16,-10-25 0 0,16-19-30 15,-22-34-15 1,4-17-2-16,-5-19 0 15</inkml:trace>
          <inkml:trace contextRef="#ctx0" brushRef="#br0" timeOffset="58843.3033">28152 2878 104 0,'14'-21'40'15,"9"5"-1"-15,-1-2 0 16,26 3-31-16,-14-3-3 16,11 9-1-16,-1-1-2 0,3 8 0 15,-10 4-1-15,1 8 1 16,-11 1 0-16,-6 7-1 15,-13-1 1-15,-2 7-1 16,-12 1 2-16,-6 2-3 16,-9 6 0-16,-14 2 0 15,-8 0 0-15,-6 6 0 16,0-2 0-16,-2 0 0 15,3-1 0-15,1-5 0 16,12-2 0-16,9-5 0 16,11-5 0-16,9-3 0 15,6-18 0-15,21 27 0 16,5-19 0-16,11 1 0 0,8 1 0 15,3 0 0-15,5-3 0 16,-2 1 0-16,0 2 0 16,-10-2 0-16,-2-1 0 15,-18-5 0-15,3 10-9 16,-24-12-33-16,0 0-1 15,0-29 0-15,0 29 1 16</inkml:trace>
        </inkml:traceGroup>
      </inkml:traceGroup>
    </inkml:traceGroup>
    <inkml:traceGroup>
      <inkml:annotationXML>
        <emma:emma xmlns:emma="http://www.w3.org/2003/04/emma" version="1.0">
          <emma:interpretation id="{746DDE96-C5CA-4490-A5D1-97C672706465}" emma:medium="tactile" emma:mode="ink">
            <msink:context xmlns:msink="http://schemas.microsoft.com/ink/2010/main" type="paragraph" rotatedBoundingBox="5999,6552 27449,6267 27483,8843 6033,91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2FD4CEB-A40B-407F-9801-FD5A7FAA4704}" emma:medium="tactile" emma:mode="ink">
              <msink:context xmlns:msink="http://schemas.microsoft.com/ink/2010/main" type="line" rotatedBoundingBox="5999,6552 27449,6267 27483,8843 6033,9128"/>
            </emma:interpretation>
          </emma:emma>
        </inkml:annotationXML>
        <inkml:traceGroup>
          <inkml:annotationXML>
            <emma:emma xmlns:emma="http://www.w3.org/2003/04/emma" version="1.0">
              <emma:interpretation id="{B4B9D55F-A3D5-46E1-BE40-5582790EA38E}" emma:medium="tactile" emma:mode="ink">
                <msink:context xmlns:msink="http://schemas.microsoft.com/ink/2010/main" type="inkWord" rotatedBoundingBox="6012,7528 11778,7452 11791,8411 6025,8487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75036.1317">3633 6269 44 0,'-33'-10'39'0,"6"4"-1"16,7 4 2-16,20 2-22 15,0 0-9-15,-2-17-3 0,37 17-3 16,12-2-1-16,12-4-1 16,9 0-3-16,4-5-3 15,20 11-17-15,-14-16-17 16,-6-3 0-16,-9-1-1 15,-8-1 1-15</inkml:trace>
          <inkml:trace contextRef="#ctx0" brushRef="#br0" timeOffset="75426.1324">4471 5997 69 0,'-41'29'40'16,"0"12"0"-16,-8 5-1 15,12 11-31-15,-14 1-2 16,20 10-3-16,6 0-2 16,17 0 0-16,6 0-1 15,15-2 1-15,11-10-1 16,17-5-1-16,10-10 1 15,9-12 0-15,9-12 0 16,3-11-1-16,0-12 1 16,0-11 0-16,-3-10 0 15,-7-10 0-15,-13-8-1 16,-14-6 2-16,-11-5-1 0,-21-6 1 15,-6-2-1-15,-23 0 1 16,-11 2-1 0,-12 7 1-16,-5 13-1 15,-9 11-2-15,3 17-3 0,-13 8-29 16,23 14-5-16,7 4-2 15,9 9 1-15</inkml:trace>
          <inkml:trace contextRef="#ctx0" brushRef="#br0" timeOffset="74599.331">3625 6197 55 0,'0'0'39'15,"12"37"1"-15,-28-4-1 16,11 14-26-16,-42-3-3 16,10 16-4-16,-16 3-1 15,8 5-2-15,-2-4-1 16,6 0-1-16,4-4 0 15,10-4 0-15,13-13 0 16,16-4-1-16,13-12 1 16,15-11-1-16,13-11 1 15,9-5-1-15,13-4 0 0,-1-7-1 16,5 3-2-16,-15-6-2 15,5 13-3 1,-30-17-22-16,-1 12-12 16,-28 6 1-16,13-29-1 0</inkml:trace>
          <inkml:trace contextRef="#ctx0" brushRef="#br0" timeOffset="74817.7314">3467 6550 54 0,'-29'-13'40'0,"29"13"0"15,-31-12-1-15,31 12-25 16,0 0-6-16,41-2-3 16,-4 2-2-16,19 4-2 15,9 2-1-15,1-4-3 16,10 8-3-16,-17-16-10 0,5 10-24 15,-21-6 1-15,-8-2-1 16,-35 4 0-16</inkml:trace>
          <inkml:trace contextRef="#ctx0" brushRef="#br0" timeOffset="75691.3327">4606 6463 69 0,'0'0'41'0,"37"37"0"15,-24-14-2-15,19 10-31 0,-19-4-2 16,9 10-1-16,-5 2-3 16,3 0 0-16,-1-2-1 15,-3-2 0-15,-2-6-2 16,-1-6 0-16,3-4-3 15,-16-21-6-15,35 6-32 16,-35-6 1-16,26-35-1 16,-13 0 0-16</inkml:trace>
          <inkml:trace contextRef="#ctx0" brushRef="#br0" timeOffset="75987.7334">5145 6331 81 0,'0'0'39'0,"-8"27"2"16,8-27-14-16,0 47-21 15,4-10 0-15,21 9-3 16,2-1-1-16,16-4-1 16,2-2 0-16,8-8-1 15,-2-6 0-15,2-10 0 16,-5-11 0-16,-3-6 0 15,-10-9 1-15,-9-7-1 16,-9-7 0-16,-7-4 1 16,-8-4-1-16,-4-4 1 15,0-2-1-15,-4-6-1 16,6 5-3-16,-7-15-7 0,16 15-29 15,-3-5 0 1,10 8-1-16,-4 4-1 16</inkml:trace>
          <inkml:trace contextRef="#ctx0" brushRef="#br0" timeOffset="76393.3341">5840 6521 25 0,'-4'45'34'0,"2"-2"0"16,-2-8 0-16,0-14-19 15,8 6-6-15,-4-27-4 16,-6 24-2-16,6-24 0 16,0 0-2-16,4-30 1 15,2 7-1-15,2-14 1 16,6-4 1-16,1-11-1 0,11-2 2 15,-3-7 1-15,12 7 0 16,-6 0-1-16,7 9 0 16,-5 8 1-16,0 16-2 15,-8 13 0-15,1 20 0 16,-10 11 0-16,-5 16-2 15,-5 7 1-15,-2 13-1 16,-2 1 0-16,2 4 0 16,0-2 0-16,4-6-1 15,0-5 1-15,6-8-1 16,1-8-1-16,1-14-2 15,3-4-1-15,-17-17-8 16,20-3-30-16,-20 3 0 0,0-32-1 16,-10 9 0-16</inkml:trace>
          <inkml:trace contextRef="#ctx0" brushRef="#br0" timeOffset="76597.1345">5994 6595 65 0,'-19'-2'41'15,"19"2"-1"-15,0 0-1 16,0 0-31-16,25-6-3 16,8 8-2-16,2-4-2 15,6 4-1-15,0 6-4 0,-15-10-35 16,9 4-2-16,-10-6 1 15,-7-2-2-15</inkml:trace>
          <inkml:trace contextRef="#ctx0" brushRef="#br0" timeOffset="77142.1354">6611 6253 54 0,'0'0'39'16,"0"0"1"-16,24-4-1 0,25 4-23 16,-14-17-7-16,25 7-3 15,1-5-2-15,11 3-2 16,-4-2 0-16,3 5-1 15,-9-1 0-15,-11 2-1 16,-10 4 0-16,-10 1-1 16,-7 3-1-16,-24 0-2 15,0 0-4-15,0 0-33 16,-22 9 0-16,-1-15 0 15,-1 4 1-15</inkml:trace>
          <inkml:trace contextRef="#ctx0" brushRef="#br0" timeOffset="77344.9357">6990 6213 68 0,'-8'29'41'15,"4"8"1"-15,-5-1-2 16,16 9-30 0,-20-4-2-16,9 9-4 0,-2-3-1 15,6 0-1-15,-4-3 0 16,2-5-2-16,0-4 0 15,2-10-1-15,2-3-1 16,-2-22-2-16,8 17-4 16,-8-17-33-16,4-23-2 15,8-10 1-15,9-8 0 16</inkml:trace>
          <inkml:trace contextRef="#ctx0" brushRef="#br0" timeOffset="77563.3361">7396 6246 55 0,'-5'35'43'15,"-11"3"-1"-15,-2 11-1 16,-3-8-20-16,3 15-15 16,-3-5-2-16,15-1-2 15,6-7-1-15,10-6-3 16,9-10-1-16,5-16-2 15,11 3-6-15,-18-20-29 16,22-7-2-16,-5-20 1 16,5-4 0-16</inkml:trace>
          <inkml:trace contextRef="#ctx0" brushRef="#br0" timeOffset="77875.3367">7803 6247 60 0,'0'0'41'0,"-10"39"0"15,-6-6-2-15,-21-5-26 16,21 20-6-16,3-5-2 15,13 7-1-15,12-1-2 16,9-3-1-16,14-3 0 16,8-8-1-16,8-8 0 15,6-9 0-15,-1-12 0 16,-3-10 0-16,-8-10 0 15,-8-7 1-15,-18-8-2 16,-9-8 2-16,-14 0-1 16,-9-8 1-16,-11 1-1 0,-9-5 0 15,-8 2 0-15,-2 1-1 16,2 7 0-16,6 0-3 15,9 24-9 1,3-11-29-16,23 26 1 0,-8-29-1 16,28 21 0-16</inkml:trace>
          <inkml:trace contextRef="#ctx0" brushRef="#br0" timeOffset="78374.5376">8422 6265 69 0,'9'33'41'0,"-5"0"0"15,-4 16-1-15,-6-9-34 16,1 13-2 0,-3-5 0-16,0 1-2 15,-2-4-1-15,0-7-2 0,-1-5 0 16,-3-15-1-16,14-18-1 15,-19 2 0-15,19-2 0 16,-8-45 0-16,10 8 0 16,0-13 1-16,5-7 0 15,5-3 3-15,-2-4 0 16,6 8 2-16,-9 3 0 15,9 11 0-15,-12 11 1 16,-4 31 0-16,0 0-1 16,27 5 0-16,-11 23-1 15,5 14-1-15,5 7 1 16,1 7-2-16,14 1 1 15,6-1-1-15,4-8 0 0,-2-5 0 16,3-14 1-16,-5-11-1 16,4-14 1-16,-8-14 0 15,-6-13-1-15,-10-12 1 16,-5-12 0-16,-5-7 0 15,-7-10 0-15,-4-6 0 16,-12-12-2-16,2 2 1 16,-4 7-1-16,-3 5-4 15,7 21-30-15,-8 0-7 16,2 13-1-16,-1 12-1 15</inkml:trace>
        </inkml:traceGroup>
        <inkml:traceGroup>
          <inkml:annotationXML>
            <emma:emma xmlns:emma="http://www.w3.org/2003/04/emma" version="1.0">
              <emma:interpretation id="{49B7F5C6-19FD-4532-A9F0-B40823A8EE0D}" emma:medium="tactile" emma:mode="ink">
                <msink:context xmlns:msink="http://schemas.microsoft.com/ink/2010/main" type="inkWord" rotatedBoundingBox="13158,7549 14078,7537 14087,8234 13167,8247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78999.5387">10416 6022 51 0,'21'14'40'16,"-5"3"1"-16,3 9 0 16,-19-26-25-16,18 58-5 15,-16-21-3-15,2 13-1 16,-8 1-3-16,2 7 0 0,-10-2-1 15,4 1-1-15,-5-5 0 16,5-3-1-16,-4-7 0 16,6-9 0-16,-6-5 0 15,9-11 0-15,3-17-1 16,-4 17 0-16,4-17 0 15,0 0 0-15,0 0-1 16,9-31-2-16,-9 31 0 16,24-42-5-16,7 22-30 15,-15-19-6-15,13 1 0 16,-9-5 0-16</inkml:trace>
          <inkml:trace contextRef="#ctx0" brushRef="#br0" timeOffset="79513.3396">11203 6049 59 0,'25'-17'40'0,"-5"1"0"16,-20 16-1-16,29-21-30 15,-47 5-1-15,18 16-3 16,-49-3-1-16,14 10-1 16,-21 5 0-16,-3 9-2 15,-5 1 0-15,3 3 0 0,4 4 0 16,11-2-1-16,6 1 1 15,17-1-1 1,17-2 1-16,16-8-1 16,9 5 1-16,11-7-1 0,13 1 0 15,8 1 0-15,7 1 1 16,-1 1-1-16,1 3 0 15,-7 3 0-15,2 2 1 16,-10 4 0-16,-4 0 0 16,-16 2 0-16,-1-4 1 15,-14-1-1-15,-6-1 1 16,-12-6-2-16,-12-5 2 15,-7-5-2-15,-14-5 1 16,-4-4-1-16,-9-4 0 16,3-2 0-16,-2-2 0 15,6 1 0-15,4 1-1 16,10 2 1-16,8 2-2 0,7 4-1 15,20-4-7-15,-13 21-33 16,13-21 0-16,0 0-1 16,0 0-1-16</inkml:trace>
        </inkml:traceGroup>
        <inkml:traceGroup>
          <inkml:annotationXML>
            <emma:emma xmlns:emma="http://www.w3.org/2003/04/emma" version="1.0">
              <emma:interpretation id="{1B74877B-A745-45B8-957D-BDE2063852E1}" emma:medium="tactile" emma:mode="ink">
                <msink:context xmlns:msink="http://schemas.microsoft.com/ink/2010/main" type="inkWord" rotatedBoundingBox="17951,7644 19448,7624 19464,8849 17968,8869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81510.1431">16188 6154 63 0,'30'-17'38'16,"1"1"2"-16,-2 3-2 15,16 1-29-15,-14-2-3 16,16 7-2-16,2 1-1 15,2 2-2-15,-2 4-1 0,-4-2-2 16,-4 12-3 0,-41-10-32-16,35 4-2 15,-35-4 0-15,0 0-1 16</inkml:trace>
          <inkml:trace contextRef="#ctx0" brushRef="#br0" timeOffset="81681.7431">16274 6296 62 0,'-17'23'38'0,"9"1"2"16,8-24-2-16,19 29-29 16,-19-29-3-16,43 11-2 15,-5-9-2-15,8-2-2 16,11 2-3-16,-10-13-10 15,8 5-25-15,-7-8-1 16,1-3 0-16,-4-8-1 0</inkml:trace>
          <inkml:trace contextRef="#ctx0" brushRef="#br0" timeOffset="81244.9424">15554 6166 48 0,'25'-21'38'0,"-25"21"1"16,0 0-1-16,22 35-22 15,-40-14-5-15,14 27-4 16,-17 7 0-16,3 19-3 15,-7 9 0-15,-3 14-2 16,-5 6 0-16,-2 10-1 16,-2-1 0-16,0-7 0 15,4-9-2-15,-1-13 1 16,11-19 0-16,5-19-1 15,9-18-1-15,9-27-2 16,19-18-5-16,-11-22-31 16,25-13-1-16,4-19 0 15,10-3-1-15</inkml:trace>
          <inkml:trace contextRef="#ctx0" brushRef="#br0" timeOffset="80979.7419">15212 6224 74 0,'0'0'39'0,"-14"20"1"15,14-20-10-15,14 23-22 16,-12-2-2-16,17 6-2 0,-1 3-1 15,4-1 0-15,1 0-2 16,2-2 0-16,-3-6-1 16,3 1 0-16,-9-5-1 15,-16-17 0-15,17 18-2 16,-17-18-2-16,0 0-5 15,-5-20-19-15,5 20-10 16,0-40-1-16,9 8 2 16</inkml:trace>
        </inkml:traceGroup>
        <inkml:traceGroup>
          <inkml:annotationXML>
            <emma:emma xmlns:emma="http://www.w3.org/2003/04/emma" version="1.0">
              <emma:interpretation id="{018E14E5-2B17-4C73-8DA8-3855C0A53DBB}" emma:medium="tactile" emma:mode="ink">
                <msink:context xmlns:msink="http://schemas.microsoft.com/ink/2010/main" type="inkWord" rotatedBoundingBox="20260,7035 21278,7021 21302,8846 20284,8859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82243.3444">17960 5467 71 0,'0'0'41'0,"-16"42"-1"16,0-16-1-16,24 20-29 15,-27-1-4-15,9 21-1 16,0 2-2 0,-1 6-1-16,3 0-1 0,0-6 0 15,0-2-1-15,-4-10 1 16,1-6-1-16,-5-17-1 15,6-9 0-15,10-24 0 16,0 0-1-16,0 0-1 16,0 0-1-16,6-47-3 15,16 16-1-15,-3-21-2 16,12 7 0-16,-11-15 0 0,11 7 2 15,-15-9 2-15,1 8 4 16,-5-1 2 0,-16 3 5-16,6 17 2 15,-21-8 2-15,21 22 0 0,-20-14 1 16,18 35-2-16,8-35-2 15,11 25-1-15,3-3-1 16,11 5-1-16,12 0-1 16,0 0 0-16,8 3-1 15,-7 1 0-15,1 2 0 16,-10-2-1-16,-1 4-1 15,-13-2-2-15,0 12-4 16,-23-10-33-16,0 0-1 16,-21 21 0-16,3-11-1 15</inkml:trace>
          <inkml:trace contextRef="#ctx0" brushRef="#br0" timeOffset="82461.7447">17925 5812 71 0,'-10'28'40'0,"10"-28"-1"16,31 11 0-16,12-7-31 16,-8-14-3-16,18 10-1 15,4-3-3-15,-7-1-1 16,1 6-3-16,-22-16-12 15,3 20-24-15,-32-6-1 16,25 13 0-16,-25-13-1 16</inkml:trace>
          <inkml:trace contextRef="#ctx0" brushRef="#br0" timeOffset="82820.5454">17518 6469 69 0,'0'0'40'16,"0"0"1"-16,30-4-2 16,17 2-30-16,-5-10-2 15,25 7-3-15,15-3-1 0,4 6-1 16,10-4-1-16,-1 4 0 15,1 2 0-15,-8 6-1 16,-10 0-1-16,-12 2-1 16,-7 7-2-16,-26-11-22 15,-2 11-14-15,-31-15-1 16,22 26-1-16,-22-26 0 15</inkml:trace>
          <inkml:trace contextRef="#ctx0" brushRef="#br0" timeOffset="83366.5461">18257 6686 64 0,'-14'-17'40'15,"14"17"0"-15,-37-14 0 16,17 14-28-16,-25-9-5 16,-5 13-1-16,-11-1-2 15,-1 9 0-15,-5 2-2 16,7 3 1-16,1 1-2 15,12 1 0-15,10-1 0 16,18 1 0-16,19-19-1 0,3 27 1 16,21-17-1-16,15 0 0 15,6-1 1-15,9 1-1 16,3 0 0-16,2 3 0 15,-5 5 0 1,1 3 0-16,-8 4 1 0,-4 4-1 16,-6 6 0-16,-6 6 0 15,-5 0 1-15,-1 0-1 16,-7-2 1-16,-5-2-1 15,-7-4 1-15,-12-4-1 16,-2-10 1-16,-13-7-1 16,-4-4 1-16,-14-8-1 15,-1-4 1-15,-6-6-1 0,-3-4 0 16,0-1 0-16,0-3 0 15,4 5 0 1,4 3 0-16,6 2-1 16,4 8 0-16,7 6-3 0,15 15-4 15,9-21-35-15,-8 26 0 16,8-26-1-16,25 11 0 15</inkml:trace>
        </inkml:traceGroup>
        <inkml:traceGroup>
          <inkml:annotationXML>
            <emma:emma xmlns:emma="http://www.w3.org/2003/04/emma" version="1.0">
              <emma:interpretation id="{530ADF5E-C5F6-4D79-9B7B-91EF104C8DE5}" emma:medium="tactile" emma:mode="ink">
                <msink:context xmlns:msink="http://schemas.microsoft.com/ink/2010/main" type="inkWord" rotatedBoundingBox="22012,6529 24638,6494 24670,8874 22043,8909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398830.3005">20217 6026 65 0,'0'0'41'0,"39"-4"1"16,-19 6-1-16,5 20-26 15,-5-13-6-15,15 20-3 16,0-1-2-16,8 10-1 16,0 5-1-16,2 2-1 15,2 1 0-15,-2 1 0 16,-4 2 0-16,-2-5-1 15,-6-3 1-15,-6-6-1 16,-3-6 0-16,-7-4-1 16,-5-7 0-16,-12-18-2 15,0 0-1-15,0 0-2 0,0 0-8 16,0 0-28-16,-21-35 0 15,3 2 1-15,6 0-1 16</inkml:trace>
          <inkml:trace contextRef="#ctx0" brushRef="#br0" timeOffset="399126.701">20766 5853 76 0,'0'0'40'0,"-14"41"0"16,-3-20-9-16,-5 43-20 16,-17-1-4-16,2 16-1 15,-16 5-1 1,3 5-3-16,-9-3 0 0,4-7-1 15,3-9 0-15,7-12-1 16,8-9 1-16,11-12-2 16,11-14-2-16,15-23-2 15,4 18-9-15,-4-18-27 16,35-33-1-16,-16 2 1 15,14-4-1-15</inkml:trace>
          <inkml:trace contextRef="#ctx0" brushRef="#br0" timeOffset="398065.8991">20036 5226 24 0,'49'-60'36'0,"-7"1"1"15,-4 7 1-15,-11 19-13 16,-27-14-7-16,0 47-5 15,-4-21-2-15,-16 40-3 16,-28 14-2-16,-11 32-1 16,-25 20-2-16,-6 35 0 0,-11 30-2 15,-5 23 0 1,-1 17 0-16,13 10-1 15,14 4 0-15,21-6 0 16,18-6 0-16,24-19 0 0,17-25 0 16,17-22 0-16,21-21-1 15,4-23 1-15,9-20-2 16,0-21 0-16,4-18-2 15,-12-27-5-15,15-2-32 16,-28-19-1-16,-7-8 0 16,-11-8-1-16</inkml:trace>
          <inkml:trace contextRef="#ctx0" brushRef="#br0" timeOffset="399797.5022">21358 6236 74 0,'0'0'40'16,"21"-2"2"-16,-21 2-1 15,41-10-31-15,-19-3-2 16,11 7-4-16,4-10 0 16,6 8-2-16,0-3-1 15,2 3 0-15,-2-2 0 16,-2 6-1-16,-4 1 0 15,-4-1 0-15,0 6-2 16,-11-4-2-16,5 13-6 0,-27-11-31 16,20 0 0-1,-20 0-1-15,0 0 0 16</inkml:trace>
        </inkml:traceGroup>
        <inkml:traceGroup>
          <inkml:annotationXML>
            <emma:emma xmlns:emma="http://www.w3.org/2003/04/emma" version="1.0">
              <emma:interpretation id="{973A32AB-476A-4FEC-96BA-103FB3FF44AB}" emma:medium="tactile" emma:mode="ink">
                <msink:context xmlns:msink="http://schemas.microsoft.com/ink/2010/main" type="inkWord" rotatedBoundingBox="25466,6293 27449,6267 27483,8843 25501,8869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400249.903">22725 5785 97 0,'0'0'41'15,"0"0"0"-15,19 4-12 16,3 21-20-16,-7 1-3 16,21 11-2-16,1 3-1 15,12 9-1-15,1 3 0 16,5 1-1-16,-2-1 0 15,1 1 0-15,-1-7 0 16,-4-3-1-16,-6-8 0 16,-4-2 0-16,-6-10-1 15,-5-3 0-15,-7-7-1 0,-21-13-2 16,18 10-2-16,-18-10-7 15,-8-19-28-15,-10-1-1 16,7 1 1-16,-9-10-1 16</inkml:trace>
          <inkml:trace contextRef="#ctx0" brushRef="#br0" timeOffset="400515.1034">23418 5774 59 0,'0'0'39'0,"0"0"2"0,0 0-1 16,-21 48-18-16,-16-17-14 16,5 24-1-16,-15-1-3 15,1 12-1 1,-7 2-1-16,-4 0-1 0,1 0-1 15,-1-10 0-15,12-5-1 16,2-16-1-16,18-4-4 16,1-22-8-16,24-11-26 15,0 0-2-15,28 2 1 16,-1-17-1-16</inkml:trace>
          <inkml:trace contextRef="#ctx0" brushRef="#br0" timeOffset="400764.7039">23684 6172 75 0,'-4'27'42'16,"-12"2"-2"-16,3 8 1 15,-1-10-29-15,-6 16-7 16,-3 0 0-16,3 1-4 16,1-1 0-16,-1-6-3 15,9-4-1-15,-11-16-7 16,26 1-27-16,-4-18-4 15,0 0 0-15,-16-21 1 16</inkml:trace>
          <inkml:trace contextRef="#ctx0" brushRef="#br0" timeOffset="401029.9043">23606 6269 69 0,'0'0'41'0,"0"0"1"16,19 2-1-16,-19-2-22 15,27 23-13-15,-11-2-1 16,10 5-1-16,3 1-2 15,4 4-1-15,4 2 1 16,-2 0-1-16,0-4 0 16,-3 0-1-16,-1-3 1 15,-8-7-2-15,-3-4 0 16,-20-15-1-16,12 18-2 15,-12-18-3-15,0 0-6 0,-20-14-29 16,14-3 1-16,-4-10-1 16,5 1 2-1</inkml:trace>
          <inkml:trace contextRef="#ctx0" brushRef="#br0" timeOffset="401591.5053">24320 4709 96 0,'51'16'42'16,"0"15"0"-16,13 43-1 15,-15 7-31-15,14 46-2 16,-16 26-3-16,-4 35-2 16,-26 22-2-16,-21 12 0 15,-27 5 0-15,-24 8-1 16,-21-8 0-16,-20-15-1 15,-9-30 0-15,-4-34-1 16,3-30-3-16,1-44-26 16,19-23-13-16,4-44-1 15,13-32-1-15,15-31 0 16</inkml:trace>
          <inkml:trace contextRef="#ctx0" brushRef="#br0" timeOffset="401263.9047">24049 6197 76 0,'0'0'40'15,"19"-21"0"-15,-19 21 1 16,0 0-30-16,8 21-3 15,-12 2-2-15,4 12-1 16,-4 4-3-16,-3 6 0 16,-1 3-1-16,-8 1 0 15,5-4-1-15,-5-5 0 16,0-5 0-16,-1-9-3 15,5-1 0-15,-8-19-7 16,20-6-31-16,-17 0-1 0,17 0-1 16,-18-31 1-16</inkml:trace>
        </inkml:traceGroup>
      </inkml:traceGroup>
    </inkml:traceGroup>
    <inkml:traceGroup>
      <inkml:annotationXML>
        <emma:emma xmlns:emma="http://www.w3.org/2003/04/emma" version="1.0">
          <emma:interpretation id="{CF758C02-BBBC-42C3-8CF4-F17E11B37703}" emma:medium="tactile" emma:mode="ink">
            <msink:context xmlns:msink="http://schemas.microsoft.com/ink/2010/main" type="paragraph" rotatedBoundingBox="17226,10915 28667,8568 29283,11569 17841,1391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91B3927-54B7-43CB-8D24-0D483B8BE2AB}" emma:medium="tactile" emma:mode="ink">
              <msink:context xmlns:msink="http://schemas.microsoft.com/ink/2010/main" type="line" rotatedBoundingBox="17178,11274 21304,9930 21638,10957 17513,12300"/>
            </emma:interpretation>
          </emma:emma>
        </inkml:annotationXML>
        <inkml:traceGroup>
          <inkml:annotationXML>
            <emma:emma xmlns:emma="http://www.w3.org/2003/04/emma" version="1.0">
              <emma:interpretation id="{C1AB7259-6FEA-4397-B1AD-DA30EDBC642B}" emma:medium="tactile" emma:mode="ink">
                <msink:context xmlns:msink="http://schemas.microsoft.com/ink/2010/main" type="inkWord" rotatedBoundingBox="20711,10227 21334,10024 21588,10803 20965,11006"/>
              </emma:interpretation>
            </emma:emma>
          </inkml:annotationXML>
          <inkml:trace contextRef="#ctx0" brushRef="#br0" timeOffset="409625.5194">18245 8984 14 0,'-18'27'31'0,"-3"-7"0"15,9 7 2-15,8 4-15 0,-13-16-4 16,13 20-1-16,-10-11-3 15,14 13-3-15,-6-8-1 16,12 10 0-16,0-12-3 16,11 6 0-16,3-6-1 15,17-6 0-15,2-9-1 16,10-8 0-16,4-12 0 15,7-6-1-15,-1-9 1 16,-3-6-1-16,-13-8 1 16,-9-2-1-16,-19-2 1 15,-15 1-1-15,-19-1 1 16,-18 2-1-16,-16 6 0 15,-10 12 1-15,3 7-2 0,-3 10-1 16,15 16-5-16,3 3-31 16,19 7 0-16,13 3 0 15,11 6 0 1</inkml:trace>
          <inkml:trace contextRef="#ctx0" brushRef="#br0" timeOffset="409266.7186">18434 8728 40 0,'2'-18'35'0,"-2"18"2"0,-10-39-5 16,10 39-15-16,-37-19-4 16,16 23-3-16,-20-4-3 15,6 17-1 1,-10 5-2-16,10 5-1 0,-6 4 0 15,11 6-1-15,9-2 0 16,17 2-1-16,10-6 1 16,17-4-2-16,16-10 1 15,10-3 0-15,14-10 0 16,7-10-1-16,4-8-1 15,-4-5 0-15,-7-8 0 16,-12-4 1-16,-14-4-1 16,-22-4 0-16,-20 0 1 0,-23-2 0 15,-19 2 0 1,-17 6 0-16,-10 6 1 15,-6 12-1-15,-2 5 0 16,11 12 0-16,11 12 0 0,13 5-1 16,18 12-2-16,17-2-3 15,28 18-15-15,3-14-19 16,14-4 0-16,2-6 0 15,8-1 1-15</inkml:trace>
        </inkml:traceGroup>
        <inkml:traceGroup>
          <inkml:annotationXML>
            <emma:emma xmlns:emma="http://www.w3.org/2003/04/emma" version="1.0">
              <emma:interpretation id="{137C7B15-5122-4F8A-BA1C-32842F18719B}" emma:medium="tactile" emma:mode="ink">
                <msink:context xmlns:msink="http://schemas.microsoft.com/ink/2010/main" type="inkWord" rotatedBoundingBox="17178,11274 19105,10646 19439,11673 17513,12300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406600.1141">15942 9755 80 0,'0'0'39'0,"0"0"1"15,28-14-13-15,5 14-17 16,-8-13-3-16,20 3-2 16,4-3-3-16,8 1 0 0,1 0-1 15,5 1-2 1,1 7-2-16,-15-8-3 15,8 24-11-15,-22-12-22 16,-10 2-1-16,-25-2-1 0,0 0 1 16</inkml:trace>
          <inkml:trace contextRef="#ctx0" brushRef="#br0" timeOffset="406786.3144">16089 9932 65 0,'0'0'40'16,"-12"29"0"-16,12-29-2 15,45 12-26-15,-27-16-4 16,23 2-3-16,4-4-1 16,9-2-2-16,5-2-2 15,-3-1-2-15,1 7-4 0,-20-2-33 16,8-8-1-16,-6-3 0 15,-6-2-1-15</inkml:trace>
          <inkml:trace contextRef="#ctx0" brushRef="#br0" timeOffset="450294.7909">14689 9753 20 0,'0'0'34'15,"-30"2"2"-15,30-2 2 16,-17 4-15-16,-3-18-5 15,20 14-5-15,0 0-3 16,20 18-3-16,-20-18-1 0,29 29-3 16,-11-8 0-16,7 6-1 15,0 5 0 1,3-3-1-16,-3 4-1 15,0-4 1-15,-1-4-1 0,-5-4-1 16,1-3 0-16,-20-18-3 16,23 19-2-16,-23-19-7 15,14-17-27-15,-14 17 0 16,4-33 0-16,-4 6 0 15</inkml:trace>
          <inkml:trace contextRef="#ctx0" brushRef="#br0" timeOffset="450544.3913">15224 9464 38 0,'25'-22'37'0,"-5"16"0"16,-20 6 1-16,13 47-16 0,-34-14-10 15,5 35-3-15,-23 6-3 16,0 21 0-16,-18 14-1 15,1 11-1-15,-5 3-1 16,3-3-1-16,5-3 0 16,6-11-1-16,10-14 0 15,12-17-2-15,13-12-4 16,0-29-34-16,24-12-1 15,-12-22-1-15,27-6-1 16</inkml:trace>
        </inkml:traceGroup>
      </inkml:traceGroup>
      <inkml:traceGroup>
        <inkml:annotationXML>
          <emma:emma xmlns:emma="http://www.w3.org/2003/04/emma" version="1.0">
            <emma:interpretation id="{46E4ADC6-92E0-4E51-BFB4-91A376101D15}" emma:medium="tactile" emma:mode="ink">
              <msink:context xmlns:msink="http://schemas.microsoft.com/ink/2010/main" type="line" rotatedBoundingBox="20302,10862 28781,9123 29283,11569 20803,13308"/>
            </emma:interpretation>
          </emma:emma>
        </inkml:annotationXML>
        <inkml:traceGroup>
          <inkml:annotationXML>
            <emma:emma xmlns:emma="http://www.w3.org/2003/04/emma" version="1.0">
              <emma:interpretation id="{9C1C5F53-2CB2-412C-BB00-18218F530A58}" emma:medium="tactile" emma:mode="ink">
                <msink:context xmlns:msink="http://schemas.microsoft.com/ink/2010/main" type="inkWord" rotatedBoundingBox="20422,11449 22414,11041 22665,12267 20673,12676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411747.1232">18426 10602 62 0,'0'0'36'0,"22"17"0"0,-8 3-10 15,-14-20-13 1,23 25-3-16,-23-25-3 15,16 37-1-15,-14-18-1 16,3 10-2-16,-5-3-1 0,2 5 0 16,-4-6-1-16,-1-4-1 15,3-21 1-15,-6 29-2 16,6-29 1-16,0 0 0 15,0 0 0-15,8-29 0 16,1 6-1-16,3-4 1 16,2-2-1-16,3-4 1 15,-1 0 0-15,1 0-1 16,3 4 2-16,-2 1-2 15,-3 5 2-15,1 4-1 16,-16 19 0-16,23-20 0 16,-23 20 1-16,20 4-1 15,-20-4 1-15,12 29-1 0,-9-7 1 16,1 3-1-16,-2 2 1 15,-4-2-1-15,2 0 0 16,0-1 0-16,2-7 0 16,-2-17 1-16,4 18-1 15,-4-18 0-15,0 0 0 16,22-22-1-16,-22 22 1 15,23-37 0-15,-9 14 0 16,-1-2 0-16,3-2 0 16,-2 1 0-16,1 1 0 15,-1 6 0-15,0-1 1 16,-14 20-1-16,21-21 1 15,-21 21 0-15,0 0-1 0,24 8 2 16,-24-8-1-16,9 31 0 16,-9-6 0-16,4 4 0 15,-6 0-1 1,4 4 1-16,-6-2-1 0,0-1 1 15,3-3-1-15,-1-6 0 16,2-21-2-16,-2 20 0 16,2-20-3-16,0 0-6 15,0 0-28-15,7-28-1 16,-7 28 0-16,4-36 0 15</inkml:trace>
          <inkml:trace contextRef="#ctx0" brushRef="#br0" timeOffset="412059.1237">19153 10511 67 0,'0'0'37'0,"25"7"1"16,-25-7-10-16,6 18-14 16,6 7-4-16,-12-25-3 15,0 45-2-15,-10-18-1 16,8 4-2-16,-8-2 0 15,7 0-1-15,-3-2-1 16,-4-5-1-16,6-1-1 16,4-21-2-16,-2 23-5 15,2-23-30-15,0 0 0 0,0 0-1 16,14-33 1-16</inkml:trace>
          <inkml:trace contextRef="#ctx0" brushRef="#br0" timeOffset="412605.1247">19434 10470 67 0,'0'0'37'0,"-2"25"1"16,-9-8-1-16,16 9-29 0,-18-1-3 15,3 8-1-15,0 2-2 16,0 0 0-16,1 0-1 16,-1-4-1-16,4-2 0 15,-2-10-2-15,8-19 1 16,0 0-1-16,0 0-1 15,0 0 1-15,0 0-1 16,22-42 1-16,-9 13 0 16,-1-4 1-16,0 0 1 15,0 3 0-15,-5 1 2 16,5 6 1-16,-6 0-1 15,-6 23 1-15,12-22 1 16,-12 22-1-16,0 0 1 0,19 20-2 16,-13-3 0-16,6 8 0 15,-3 3-1 1,9 1 0-16,2 2 0 15,-1 0 0-15,5-6-1 0,-3-5 0 16,4-7 0-16,-1-11 1 16,-3-10-1-16,-21 8 0 15,32-42 0-15,-21 11 1 16,-3-8-1-16,-2 0 0 15,0-4 0-15,0 0 0 16,0 7-2-16,3-1-2 16,-9 37-10-16,26-39-25 15,-11 19-1-15,-15 20 0 16,22-21-1-16</inkml:trace>
          <inkml:trace contextRef="#ctx0" brushRef="#br0" timeOffset="410904.7217">18501 10285 33 0,'0'0'33'16,"17"-6"3"-16,-17 6-1 15,-10-17-15-15,10 17-6 16,-23-6-3-16,0 8-3 15,-20-4-1-15,-4 12-2 16,-16-4-1-16,-11 7 0 16,-10 1-2-16,0 1 0 0,2 3 0 15,10 1-1-15,9-1 0 16,18-3 0-16,14 1 0 15,31-16-1-15,2 21 0 16,31-13 0-16,12-2 0 16,16 0 1-16,5-3-1 15,10 3 0-15,1 4 0 16,-1 0 0-16,-12 5 0 15,-11 5 1-15,-16 1-1 16,-16 8 0-16,-15 4-1 16,-21 4 2-16,-13 0-2 15,-13 2 2-15,-6 2-1 16,-7-6 0-16,1-6 0 0,0-6 0 15,5-11 0-15,5-7 0 16,7-6-1-16,7-11 1 16,29 12-2-16,-29-35-2 15,29 35-3-15,-4-31-32 16,4 31 0-16,33-23-1 15,-8 17-1-15</inkml:trace>
          <inkml:trace contextRef="#ctx0" brushRef="#br0" timeOffset="410124.7203">17743 9893 27 0,'0'0'34'16,"0"0"1"-16,-18-8 0 15,18 8-16-15,0 0-4 16,36-10-4-16,-19-1-3 15,34 9-1-15,4-10-1 16,30 8-2-16,9-7-1 16,31-1 0-16,8-2-1 0,19 3-1 15,8-7 0-15,-1 5-1 16,-3-5 1-16,-10 5-1 15,-7-3 0-15,-18 1 0 16,-13 1 0-16,-23 2 0 16,-18 4-1-16,-20 3-2 15,-10 10-4-15,-37-5-32 16,-8 18 0-16,-21-6 0 15,-14 7-1-15</inkml:trace>
        </inkml:traceGroup>
        <inkml:traceGroup>
          <inkml:annotationXML>
            <emma:emma xmlns:emma="http://www.w3.org/2003/04/emma" version="1.0">
              <emma:interpretation id="{F1DF9D44-F2B2-492C-B335-3BF7C88A0795}" emma:medium="tactile" emma:mode="ink">
                <msink:context xmlns:msink="http://schemas.microsoft.com/ink/2010/main" type="inkWord" rotatedBoundingBox="23295,10248 25612,9773 25967,11502 23649,11977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415085.529">22133 9312 79 0,'-19'20'37'15,"-5"3"1"-15,7 31-10 16,-19-7-21-16,7 23-1 15,-12 0-1-15,4 13-1 16,-8-3-1-16,4 0-1 16,-4-3-2-16,0-15-1 15,10-7-2-15,2-26-11 0,9-6-24 16,24-23-2-16,0 0 1 15,26-19-1 1</inkml:trace>
          <inkml:trace contextRef="#ctx0" brushRef="#br0" timeOffset="415335.1295">22723 9499 69 0,'23'4'37'16,"5"-4"-1"-16,3-8 0 15,16 4-33-15,-8 0 0 16,8-4-4-16,2 14-11 0,-5-12-23 15,-10-7-1-15,-9 3 0 16,-7-10-1-16</inkml:trace>
          <inkml:trace contextRef="#ctx0" brushRef="#br0" timeOffset="414430.3276">21508 8487 51 0,'-51'27'39'0,"-13"16"0"15,-10 17 0 1,-12 10-16-16,4 35-14 0,-14 11-2 15,18 30-3-15,8 11-1 16,17 6-1-16,16 2 0 16,19-1-1-16,14-11-2 15,16-17 0-15,17-16-2 16,5-34-3-16,20-5-11 15,-7-34-23-15,4-16 0 16,-4-19 0-16,0-12 0 0</inkml:trace>
          <inkml:trace contextRef="#ctx0" brushRef="#br0" timeOffset="414820.3285">21606 9464 62 0,'25'-20'39'16,"-7"14"0"-16,11 14-1 0,-29-8-25 15,59 29-4-15,-20-3-3 16,13 16-1-16,-3 3-2 16,2 7-1-16,-2 3 0 15,0 1-1-15,-4-1-1 16,-4-5 0-16,-4-1-1 15,-12-14-1-15,1 1-1 16,-13-18-5-16,15 5-22 16,-28-23-11-16,0 0 2 15,0 0-2-15</inkml:trace>
        </inkml:traceGroup>
        <inkml:traceGroup>
          <inkml:annotationXML>
            <emma:emma xmlns:emma="http://www.w3.org/2003/04/emma" version="1.0">
              <emma:interpretation id="{DB3BBEA6-4229-4A78-944A-78C935BEB980}" emma:medium="tactile" emma:mode="ink">
                <msink:context xmlns:msink="http://schemas.microsoft.com/ink/2010/main" type="inkWord" rotatedBoundingBox="26334,10013 28858,9495 29283,11569 26760,12086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416645.5318">25209 8852 76 0,'-12'41'38'0,"-1"-1"0"16,5 9-1-16,-10-12-28 15,12 8-4-15,-3-12-1 16,5 2 0-16,-6-10-1 15,4 0-1-15,-4-7 0 16,10-18-1-16,-15 21 1 16,15-21-1-16,0 0 0 15,-22 10-1-15,22-10 1 16,0 0 0-16,14-22 0 0,-14 22-1 15,37-21 1 1,-10 9-1-16,10 1 0 16,10-1 1-16,4 2 0 15,6 1-1-15,1 3 1 0,3 0-1 16,-3 2 0-16,-1 0 0 15,-8 4 1-15,-6 0-2 16,-10 2 0-16,-6-2 0 16,-7 2-1-16,-20-2-2 15,19 4-2-15,-19-4-13 16,0 0-21-16,-23-20-1 15,23 20 1-15,-20-19 0 16</inkml:trace>
          <inkml:trace contextRef="#ctx0" brushRef="#br0" timeOffset="417020.9324">25682 8687 59 0,'0'0'38'15,"0"0"1"-15,0 0-1 16,0 21-17-16,-8 1-12 16,16 20-3-16,-14 5 0 15,8 15-2-15,-14 6-1 16,0 10 0-16,-3 1-1 15,-3 1-1-15,-3-2 0 16,-3-6-1-16,1-10-1 0,-1-8 0 16,11-9-3-16,-5-20-2 15,18 12-18-15,0-37-17 16,0 0 0-16,0 0 0 15,6-27 0 1</inkml:trace>
          <inkml:trace contextRef="#ctx0" brushRef="#br0" timeOffset="417300.7329">25853 7984 86 0,'28'8'40'15,"9"25"1"-15,2 15-2 16,16 32-30-16,-5 13-3 15,15 27-1-15,-5 18 0 16,-3 18-1-16,-16 9-1 16,-10 13-1-16,-23 1 0 15,-18-6-1-15,-23-6 0 16,-16-14-1-16,-19-15-2 15,-16-21-1-15,-2-8-6 16,-8-45-33-16,10-18 0 16,2-26-2-16,18-16 0 15</inkml:trace>
          <inkml:trace contextRef="#ctx0" brushRef="#br0" timeOffset="416022.5307">24217 8945 70 0,'-33'12'37'15,"-10"7"0"1,-8 8 0-16,-13 3-28 16,9 20-3-16,-6 4-3 0,14 16 1 15,8 2-2-15,14 10 0 16,13-5-2-16,22-1 1 15,15-6-1-15,18-14-1 16,16-13 1-16,7-20 0 16,7-15-1-16,-1-19 0 15,2-15 1-15,-6-13-1 16,-11-9 1-16,-12-8-1 0,-20-7 1 15,-11-1 0 1,-16-4 0-16,-12 6 0 16,-13 0 0-16,-12 14 0 15,-10 5 0-15,-4 14-1 0,5 17-2 16,-5 4-9-16,14 22-26 15,8 7 0-15,11 6 0 16,10 6-1-16</inkml:trace>
          <inkml:trace contextRef="#ctx0" brushRef="#br0" timeOffset="416208.731">24631 9627 81 0,'8'19'37'0,"-2"-1"1"16,-6-18-6-16,0 0-27 15,11 23-2-15,-11-23-1 16,8 18-2-16,-8-18-3 15,0 0-9-15,0 0-25 16,8-22-1-16,-2-7 0 16,5-12 0-16</inkml:trace>
        </inkml:traceGroup>
      </inkml:traceGroup>
    </inkml:traceGroup>
    <inkml:traceGroup>
      <inkml:annotationXML>
        <emma:emma xmlns:emma="http://www.w3.org/2003/04/emma" version="1.0">
          <emma:interpretation id="{7DB9CD99-F6BA-494F-99E8-6FDE7456B893}" emma:medium="tactile" emma:mode="ink">
            <msink:context xmlns:msink="http://schemas.microsoft.com/ink/2010/main" type="paragraph" rotatedBoundingBox="9225,13110 29385,12905 29409,15322 9250,155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4C9579D-B8AB-47B4-9162-6A4B0D07309F}" emma:medium="tactile" emma:mode="ink">
              <msink:context xmlns:msink="http://schemas.microsoft.com/ink/2010/main" type="line" rotatedBoundingBox="9225,13110 29385,12905 29408,15198 9248,15403"/>
            </emma:interpretation>
          </emma:emma>
        </inkml:annotationXML>
        <inkml:traceGroup>
          <inkml:annotationXML>
            <emma:emma xmlns:emma="http://www.w3.org/2003/04/emma" version="1.0">
              <emma:interpretation id="{1D94227A-6D72-4CA5-9518-CB9D206F58D4}" emma:medium="tactile" emma:mode="ink">
                <msink:context xmlns:msink="http://schemas.microsoft.com/ink/2010/main" type="inkWord" rotatedBoundingBox="9230,13589 15257,13528 15270,14799 9243,14860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440591.5738">8988 12249 60 0,'-2'31'36'0,"-2"12"0"16,-10 7 0-16,18 12-28 15,-23-6-2-15,11 12-3 16,-2-3 1-16,4-5-2 16,1-6 0-16,3-9-3 15,6-6-2-15,-4-39-11 16,5 23-22-16,-5-23 1 15,26-41-2-15,-11 0 0 16</inkml:trace>
          <inkml:trace contextRef="#ctx0" brushRef="#br0" timeOffset="440809.9742">9267 12315 58 0,'-6'33'36'0,"-5"9"-1"16,-1 13 1-16,-17-3-27 15,15 16-4-15,-7-8 0 16,7 5-2-16,0-11-1 15,10-9-1-15,2-8-1 16,-2-16-4-16,12-4-3 16,-8-17-10-16,10-33-20 15,-2 2 1-15,0-11-1 0,-1-13 1 16</inkml:trace>
          <inkml:trace contextRef="#ctx0" brushRef="#br0" timeOffset="441012.7746">9224 12256 61 0,'4'-19'35'0,"-4"19"0"16,12-19 1-16,7 13-27 15,-19 6-3-15,47-23-3 16,-17 7-1-16,9 4 0 16,-4-3-1-16,4-1-2 15,2 7-3-15,-14-13-9 16,6 12-23-16,-9 1 0 15,-24 9-1-15,19-12 0 0</inkml:trace>
          <inkml:trace contextRef="#ctx0" brushRef="#br0" timeOffset="441184.3749">9297 12542 43 0,'-2'33'36'0,"6"-8"0"15,5-5 0-15,-9-20-15 16,41 11-12-16,-19-15-4 15,11 2-2-15,-2-3-3 16,-3-5-2-16,9 12-14 16,-12-14-21-16,0-5 2 15,-7-5-3-15,-2-5 2 16</inkml:trace>
          <inkml:trace contextRef="#ctx0" brushRef="#br0" timeOffset="441387.1752">9814 12200 75 0,'-8'31'38'0,"-1"10"1"16,-1-4-2-16,2 11-31 16,-6 3-1-16,6 5-1 15,5-3-2-15,3 1-2 16,7-1-2-16,-3-22-9 15,18 4-26-15,-5-20-2 16,7-7 1-16,1-14-1 16</inkml:trace>
          <inkml:trace contextRef="#ctx0" brushRef="#br0" timeOffset="441652.3757">10332 12348 59 0,'0'0'37'0,"2"-33"1"15,-2 33 0-15,-45-16-24 16,21 30-4-16,-13 1-4 16,4 18-1-16,-4 4-2 15,4 8-1-15,5 2 0 16,11 1-1-16,11-1 0 0,14-3-2 15,9-5 0 1,9-10-4-16,13 2-1 16,-6-23-19-16,12 6-14 15,-6-14 0-15,0-2 0 0,-8-6 1 16</inkml:trace>
          <inkml:trace contextRef="#ctx0" brushRef="#br0" timeOffset="441979.9763">10421 12740 44 0,'0'0'34'0,"18"-19"0"15,-8-1 0-15,17 3-22 16,-21-22-4-16,17 2-1 16,-9-15-3-16,10 1 1 15,-7-9-2-15,7 4 0 16,-1-3 0-16,0 7-1 15,-1 1 1-15,1 18 0 0,-5 10 0 16,-1 19 0-16,-17 4-1 16,24 31 0-16,-20 2 0 15,2 12-1-15,-8 7 1 16,2 5-1-16,-2 3 0 15,4-4-1-15,-4 1 1 16,4-7-2-16,0-7 1 16,4-8-5-16,3-2-3 15,-9-33-30-15,8 17-1 16,-8-17-1-16,0-23 1 15</inkml:trace>
          <inkml:trace contextRef="#ctx0" brushRef="#br0" timeOffset="442182.7766">10470 12604 74 0,'-21'14'36'0,"3"-1"1"16,18-13-4-16,8 20-25 16,12-14-5-16,7-3-1 15,8-4 0-15,6-1-2 16,2-2-1-16,-6-6-3 15,8 10-16-15,-14-14-17 16,-1-5 1-16,-7-8-2 16,0-2 1-16</inkml:trace>
          <inkml:trace contextRef="#ctx0" brushRef="#br0" timeOffset="442510.3772">11123 12152 69 0,'9'19'38'0,"-7"0"-1"15,-4 14 2-15,-13-7-30 16,11 16-1-16,-14-5-2 16,5 14-1-16,-11-1-1 15,3 1-1-15,-3-5-1 16,5 1-1-16,-1-8 1 15,8-2-2-15,3-10 2 16,7-6-2-16,2-21 2 16,27 16-2-16,-4-18 0 15,15-6 1-15,-1-5-1 16,10-3 0-16,-3 1-1 15,3-3 1-15,-6 8-3 0,-9-1 0 16,-1 7-1-16,-31 4-7 16,49-16-27-16,-49 16-3 15,17-13 2-15,-17 13-2 16</inkml:trace>
          <inkml:trace contextRef="#ctx0" brushRef="#br0" timeOffset="442884.7778">11621 12068 63 0,'25'8'37'0,"-25"-8"0"15,8 43 0-15,-8-43-23 16,-20 62-5-16,-1-21-2 16,7 13-2-16,-7-2-2 15,-1 5 1-15,3-7-1 16,1-1-1-16,4-7-1 15,7-5 0-15,7-9-1 16,1-5 0-16,-1-23 1 16,26 23-1-16,-3-17 0 15,5-4-1-15,1-2 1 0,-2-4-2 16,6 0 0-16,-1-4 0 15,-1 6-3-15,-8-11-5 16,11 13-18 0,-17-14-11-16,3 1 1 0,-11-7-1 15</inkml:trace>
          <inkml:trace contextRef="#ctx0" brushRef="#br0" timeOffset="443134.3783">11898 12173 67 0,'17'-19'37'0,"-17"19"1"16,20-4-1-16,-20 4-24 16,21 19-5-16,-5-1-3 15,-16-18-1-15,25 38-1 16,-15-14-1-16,4 1 0 0,-4 0-2 15,3-7 0-15,-3-1-3 16,-10-17-1-16,27 25-9 16,-27-25-26-16,34-15 1 15,-21-6-2-15,9-7 2 16</inkml:trace>
          <inkml:trace contextRef="#ctx0" brushRef="#br0" timeOffset="443586.7791">12335 11967 58 0,'0'0'35'0,"2"25"1"0,-12-3 1 16,-19-11-24-16,17 20-4 15,-17-3-3-15,4 5-3 16,-3 2 0-16,7-2-2 15,-1-2 0-15,9-4 0 16,-1-4-1-16,8 1 0 16,2-7 1-16,8 0-1 15,-4-17 1-15,6 28 0 16,-6-28 0-16,10 25 1 15,-10-25 0-15,10 23 1 16,-10-23-1-16,11 24 0 16,-11-24 1-16,6 27-1 15,-6-27 0-15,4 31 0 0,-2-14 0 16,-4 1-1-16,0 3 0 15,-2 0-1 1,2-3 1-16,-2 1-2 16,2-1 1-16,2-18-3 0,-11 33-1 15,11-33-4-15,4 23-32 16,-4-23 0-16,0 0-1 15,0 0 1-15</inkml:trace>
          <inkml:trace contextRef="#ctx0" brushRef="#br0" timeOffset="443836.3795">12503 12849 86 0,'4'21'40'0,"0"16"-1"15,-12-4 0-15,0 10-29 16,-11-2-5-16,-3 1-2 15,-3-1-1-15,-4-4-4 16,1 4-4-16,-9-16-33 16,12-5 0-16,-2-13-1 15,-5-5-2-15</inkml:trace>
          <inkml:trace contextRef="#ctx0" brushRef="#br0" timeOffset="439031.5711">7060 12501 43 0,'0'0'32'15,"8"-25"1"-15,-16 6-11 16,8 19-6-16,-39-16-3 16,16 16-4-16,-24-8-2 15,0 12-1-15,-15-2-1 0,1 12-1 16,-9-1-1-16,5 7 1 15,5-1-2 1,11 4 0-16,10 1-1 16,21-5-1-16,18-19 1 0,14 27-1 15,21-21 0-15,16-2 0 16,13 0 0-16,9-2 0 15,3 4 0-15,-2 5 0 16,-7 11 0-16,-11 5-1 16,-13 6 2-16,-23 8-1 15,-18 3 1-15,-22 5-1 16,-13 1 2-16,-18 1-2 0,-7-8 2 15,-5-1-2 1,2-11 0-16,9-9 1 16,9-11-2-16,12-16-2 15,31 5-2-15,-18-47-14 16,37 14-19-16,9-21 0 0,11-1-2 15,6-5 1-15</inkml:trace>
          <inkml:trace contextRef="#ctx0" brushRef="#br0" timeOffset="439483.9719">7336 12458 79 0,'2'37'35'15,"-6"8"1"-15,-12-4-11 16,5 19-19-16,-5-2 0 15,6 6-4-15,-2-5 1 0,5-3-1 16,-3-7 0-16,4-9-1 16,0-12-1-16,6-28 0 15,-8 19-1-15,8-19-1 16,-2-35 1-16,4-2-1 15,4-11 2-15,2-13-1 16,2-9-1-16,7-5 1 16,5-5 0-16,3 4 2 15,3 4-2-15,5 8 3 16,0 12-3-16,2 17 2 15,0 12 1-15,-2 19-1 16,-3 13 0-16,-7 15 1 16,-3 9-1-16,-11 9 0 0,-3 7 0 15,-13 5 0-15,-11 1 0 16,-7-1 0-16,-11-3 1 15,1-7-3 1,-6-9 2-16,4-9-2 0,4-9 0 16,8-21-3-16,25 4-6 15,-12-31-27-15,31-6-1 16,9-17 1-16,17-6-1 15</inkml:trace>
          <inkml:trace contextRef="#ctx0" brushRef="#br0" timeOffset="439905.1726">7808 12548 56 0,'-27'11'36'15,"8"-1"-2"-15,19-10 1 0,-24 8-26 16,24-8-3-16,31-2-3 16,1-2-1-16,11-4-2 15,-2-1-3-15,9 7-5 16,-16-14-14-16,-1 8-13 15,-4 3 0-15,-9-3 0 16,-20 8 0-16</inkml:trace>
          <inkml:trace contextRef="#ctx0" brushRef="#br0" timeOffset="439686.7722">7846 12340 60 0,'-8'49'36'15,"-6"7"1"-15,-2 4-1 16,-9-6-26 0,13 9-3-16,-1-11-2 15,9-1-2-15,8-11 0 0,9-7-2 16,11-9 0-16,3-9-1 15,14-7-3-15,-6-20-12 16,8 5-23-16,-6-15 2 16,-3-3-2-16,-9-6 0 15</inkml:trace>
          <inkml:trace contextRef="#ctx0" brushRef="#br0" timeOffset="440092.3729">7857 12457 42 0,'-29'-32'35'0,"21"13"-2"0,6-8 2 15,0-12-21-15,24 14-5 16,-7-12-5-16,19 6-1 15,1 0-2-15,6 5-2 16,6 13-1-16,-8-3-7 16,13 22-17-16,-15 8-8 15,-3 7-1-15,-11 10 1 16</inkml:trace>
          <inkml:trace contextRef="#ctx0" brushRef="#br0" timeOffset="440388.7735">8457 12513 22 0,'15'-31'32'0,"-7"-6"3"16,-8-4 0-16,6 10-12 0,-31-14-5 15,17 28-5-15,-25-6-5 16,7 25-1-16,-13 5-2 15,6 22-1-15,-4 8-1 16,8 12 0-16,7 7-2 16,10 4 0-16,12 1 0 15,12-5-1-15,14-8 1 16,9-7-3-16,8-12 1 15,2-13-5-15,15-2-3 16,-21-26-28-16,16-8-2 16,-8-15 0-16,2-9 1 15</inkml:trace>
        </inkml:traceGroup>
        <inkml:traceGroup>
          <inkml:annotationXML>
            <emma:emma xmlns:emma="http://www.w3.org/2003/04/emma" version="1.0">
              <emma:interpretation id="{AC7B818E-2001-43C7-A4B5-0286FDB39956}" emma:medium="tactile" emma:mode="ink">
                <msink:context xmlns:msink="http://schemas.microsoft.com/ink/2010/main" type="inkWord" rotatedBoundingBox="17095,13906 19559,13881 19568,14818 17104,14843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457065.2027">14507 12443 61 0,'18'-2'36'0,"-18"2"2"16,3 23-1-16,3 4-19 15,-25-7-7 1,11 19-3-16,-8-8-1 0,3 13-3 15,-7-1 0-15,5 2-1 16,-5-6 1-16,4 2-2 16,1-5 0-16,1-6 0 15,0-3-1-15,5-6 0 16,9-21 0-16,-10 25 0 15,10-25-1-15,0 0 1 16,21-2-1-16,-3-7 1 16,7-3 0-16,7-2-1 0,5 1 0 15,8-1 1 1,3 3-1-16,7 3 0 15,-2 0 0-15,5 4 0 16,-1 0 0-16,-4 2 0 0,-1 4 0 16,-7 0 0-16,-4 2 0 15,-7-2 0-15,-7 4-1 16,-9 0 0-16,-18-6-1 15,0 0-1-15,13 25-3 16,-13-25-3-16,-17 19-16 16,-5-17-15-16,3-2-2 15,-9-5 2-15,5-3 0 16</inkml:trace>
          <inkml:trace contextRef="#ctx0" brushRef="#br0" timeOffset="457361.6033">14855 12338 71 0,'0'0'37'16,"0"0"1"-16,7 27 1 15,-32 0-27-15,25 28-3 16,-16 1-2-16,12 20-1 15,-5 4-1-15,3 7-2 16,-4 0 0-16,2 3-2 16,4-11 1-16,0-1-1 15,6-12 0-15,-4-12-2 16,2-11 0-16,0-18-1 0,0-25-2 15,0 0-4-15,32 8-16 16,-21-39-16-16,5-6 0 16,-2-13 0-16,7-3 0 15</inkml:trace>
          <inkml:trace contextRef="#ctx0" brushRef="#br0" timeOffset="457923.2043">15159 12525 60 0,'0'0'36'0,"35"-32"1"0,-11 17 0 16,-3-18-21-16,13 17-6 15,-9-13-2 1,10 14-3-16,-4-1-1 15,6 6 0-15,-3 8-2 0,-3 8 0 16,-8 4 0-16,1 9-1 16,-9 5 0-16,-1 5 1 15,-14 2-1-15,-6 4 0 16,-9 2 0-16,-5 2-1 15,-5 3 2-15,-7 1-2 16,-1 0 2-16,-6 0-2 16,4-3 1-16,2 1 0 15,2-4 0-15,5-4 0 16,3-4-1-16,3-2 1 15,6-1-1-15,7-5 1 16,1-4-1-16,6-17 0 16,-2 26 1-16,2-26 0 0,14 19-1 15,-14-19 1-15,31 16 0 16,-8-9-1-16,5 1 1 15,3-2 0-15,4 0-1 16,6 0 0-16,2-4 0 16,0 2 0-16,0-6 1 15,-2 4-1-15,-2-4 0 16,-6 2 1-16,-6 0-2 15,-7 2 0-15,-20-2-2 16,0 0-10-16,0 0-29 16,0 0 0-16,-12 17-1 15,12-17 0-15</inkml:trace>
          <inkml:trace contextRef="#ctx0" brushRef="#br0" timeOffset="451995.1938">16272 12909 87 0,'0'0'40'0,"-21"21"-1"16,21-21 0-16,0 0-32 16,0 0-1-16,47 12-2 15,-8-14-1-15,12-4-1 16,3 6-2-16,5-7-3 15,11 12-11-15,-7-14-25 16,-1-1-1-16,-5-6 0 16,-1-3-1-16</inkml:trace>
          <inkml:trace contextRef="#ctx0" brushRef="#br0" timeOffset="451761.1934">16202 12670 66 0,'24'2'37'0,"-7"-4"0"16,7 2 0-16,-9-17-22 15,26 17-6-15,-6-10-4 16,10 6-1-16,0 0-2 15,2 0 0-15,-6 2-2 16,0 0-4-16,2 16-7 16,-20-14-27-16,-3 4 1 15,-20-4-2-15,0 0 0 16</inkml:trace>
        </inkml:traceGroup>
        <inkml:traceGroup>
          <inkml:annotationXML>
            <emma:emma xmlns:emma="http://www.w3.org/2003/04/emma" version="1.0">
              <emma:interpretation id="{810B9E6D-FF04-45F2-B275-4C3EBDC43158}" emma:medium="tactile" emma:mode="ink">
                <msink:context xmlns:msink="http://schemas.microsoft.com/ink/2010/main" type="inkWord" rotatedBoundingBox="21088,13371 22963,13352 22973,14338 21098,14357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459530.0071">18366 12783 52 0,'0'0'35'0,"-24"0"1"15,24 0 0-15,0 0-20 16,0 0-5-16,0 0-2 15,22-2-3-15,17 8-1 0,8-8-1 16,29 6 0-16,14-4-1 16,23 2-1-16,16-6-1 15,18 2 0 1,11-2-1-16,12 0 1 0,-2-4-1 15,-8 2 0-15,-12-1 0 16,-19-1-1-16,-22 0 2 16,-25 4-1-16,-21-4 0 15,-32 5-1-15,-29 3 0 16,0 0-3-16,0 0-2 15,-52 11-32-15,18-3-2 16,-9-6 2-16,-5 8-3 0</inkml:trace>
          <inkml:trace contextRef="#ctx0" brushRef="#br0" timeOffset="458609.6055">19026 11862 71 0,'0'0'37'0,"0"0"1"16,0 0-5-16,-27-2-19 0,17 22-5 16,-12-1-3-16,11 14-1 15,-3 2-2-15,12 6-1 16,10-6-1-16,13 2 1 15,18-14-2-15,10-2 0 16,10-9 0-16,3-12 0 16,5-12 0-16,-7-7 0 15,-7-4 0-15,-12-8 0 16,-18-4 0-16,-15-2 0 15,-16 0 1-15,-13 0-1 16,-18 4 1-16,-10 4-1 16,-11 7 1-16,-3 9-1 15,-1 5 0-15,3 10 1 0,8 6-1 16,12 11-1-16,14 8-1 15,13-3-3-15,22 16-5 16,-4-6-28-16,23 0-2 16,3-10 1-16,3 1-1 15</inkml:trace>
          <inkml:trace contextRef="#ctx0" brushRef="#br0" timeOffset="458937.206">19077 12177 48 0,'-22'27'33'16,"-1"-2"1"-16,9 4 0 15,2 8-18-15,-1-13-8 0,19 9-2 16,-2-6 0-16,15 4-2 16,-3-12 0-16,15 1-1 15,0-11-1 1,8-5-1-16,4-8 0 0,0-5-1 15,-4-9 1-15,0-7 1 16,-7-4 0-16,-11-2-1 16,-13-6 2-16,-8 0 0 15,-14 0-1-15,-7 4 0 16,-12 4 0-16,-8 10-1 15,-4 7 0-15,0 12-2 16,6 15-4-16,-10 9-34 16,21 1 1-16,9 0-2 0,13 4 0 15</inkml:trace>
        </inkml:traceGroup>
        <inkml:traceGroup>
          <inkml:annotationXML>
            <emma:emma xmlns:emma="http://www.w3.org/2003/04/emma" version="1.0">
              <emma:interpretation id="{59465EEF-BB81-47E8-B32B-488661173C77}" emma:medium="tactile" emma:mode="ink">
                <msink:context xmlns:msink="http://schemas.microsoft.com/ink/2010/main" type="inkWord" rotatedBoundingBox="24108,12971 25727,12955 25750,15235 24131,15251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463274.0137">22653 12222 78 0,'-38'7'37'0,"-4"11"0"15,-7-12-7-15,8 29-21 16,-12-4-2-16,20 11-3 0,7-3 0 16,21 2-2-16,12-6 0 15,27-6-1-15,14-8 0 16,19-7-1-16,11-12 0 15,6-8 0-15,-2-9 0 16,-8-7 0-16,-9-7 0 16,-19-4 0-16,-18-4 0 15,-26-6 0-15,-18 1 1 16,-23 1-1-16,-16 2 1 15,-13 8-1-15,-8 4 1 16,-4 11 0-16,2 10 0 16,11 12-1-16,14 8-1 15,16 9 0-15,20 6-3 0,13-5-2 16,31 18-10-16,1-16-23 15,18-3 1-15,1-6-1 16,4-1 0-16</inkml:trace>
          <inkml:trace contextRef="#ctx0" brushRef="#br0" timeOffset="463617.2143">22565 12604 66 0,'-30'25'34'15,"9"6"-1"-15,3 10-8 16,5-16-17-16,15 12-3 15,0-6 1-15,13 4-2 0,3-7 0 16,15 3-2-16,0-14 1 16,12-3-1-16,2-6 0 15,6-8-1 1,-1-10-1-16,1-4 1 0,-8-13 0 15,-6-6 1-15,-12-6-2 16,-9-4 2-16,-18-3-1 16,-12 3 2-16,-13-2-2 15,-8 10 1-15,-14 10-1 16,-6 14 0-16,-2 7 0 15,7 13 0-15,9 9-2 16,7 3-4-16,26 22-14 16,10-16-19-16,22-5 0 0,21-9-2 15,15-3 2 1</inkml:trace>
          <inkml:trace contextRef="#ctx0" brushRef="#br0" timeOffset="462526.2123">22244 11476 32 0,'-2'-24'33'0,"-1"7"2"16,3 17 0-16,-45-35-15 15,27 49-5-15,-29-11-4 16,10 32-2-16,-21 4 0 16,-1 29-3-16,-19 20 0 15,2 34-2-15,-10 18 0 16,4 23-2-16,-4 12 0 15,12 11 0-15,13 5-1 16,18-3 0-16,24-9 0 16,19-22 0-16,25-19-1 0,22-24 0 15,19-15-3-15,10-27-1 16,14-4-12-16,-8-39-24 15,-2-13 0-15,-13-20-1 16,-9-8 1-16</inkml:trace>
        </inkml:traceGroup>
        <inkml:traceGroup>
          <inkml:annotationXML>
            <emma:emma xmlns:emma="http://www.w3.org/2003/04/emma" version="1.0">
              <emma:interpretation id="{C9314F3F-46CB-49CF-BB2F-06AD06D79EA6}" emma:medium="tactile" emma:mode="ink">
                <msink:context xmlns:msink="http://schemas.microsoft.com/ink/2010/main" type="inkWord" rotatedBoundingBox="26222,12937 29385,12905 29405,14893 26243,14925"/>
              </emma:interpretation>
              <emma:one-of disjunction-type="recognition" id="oneOf33">
                <emma:interpretation id="interp37" emma:lang="" emma:confidence="1">
                  <emma:literal>D</emma:literal>
                </emma:interpretation>
                <emma:interpretation id="interp38" emma:lang="" emma:confidence="0">
                  <emma:literal>B</emma:literal>
                </emma:interpretation>
                <emma:interpretation id="interp39" emma:lang="" emma:confidence="0">
                  <emma:literal>y</emma:literal>
                </emma:interpretation>
                <emma:interpretation id="interp40" emma:lang="" emma:confidence="0">
                  <emma:literal>•</emma:literal>
                </emma:interpretation>
                <emma:interpretation id="interp41" emma:lang="" emma:confidence="0">
                  <emma:literal>p</emma:literal>
                </emma:interpretation>
              </emma:one-of>
            </emma:emma>
          </inkml:annotationXML>
          <inkml:trace contextRef="#ctx0" brushRef="#br0" timeOffset="465598.4177">26047 11348 82 0,'41'9'39'0,"2"22"0"16,17 22 1-16,3 9-31 15,19 31-3 1,0 20 0-16,4 23-1 0,-20 7-1 15,-15 15 1-15,-33 1-1 16,-24 6-2-16,-28-4 0 16,-26-11-2-16,-18-12-2 15,-22-22-5-15,10-13-33 16,-23-21-3-16,2-14 1 15,-12-18-1-15</inkml:trace>
          <inkml:trace contextRef="#ctx0" brushRef="#br0" timeOffset="465318.6172">26135 11775 79 0,'0'0'38'0,"11"27"1"15,-11 8-3-15,-25 4-25 16,19 21-4-16,-6 6-2 15,3 14 0-15,-3-1-2 16,-2 9 0-16,3-7-1 16,-1-1 0-16,2-10-1 15,2-10-2-15,2-9-1 0,-1-15-1 16,5-4-4-16,2-32-9 15,0 0-24-15,0 0-1 16,0 0 1-16,-16-22 0 16</inkml:trace>
          <inkml:trace contextRef="#ctx0" brushRef="#br0" timeOffset="463851.2147">23479 12561 77 0,'23'18'37'0,"-1"-12"1"15,-1-2-1-15,32 1-29 16,-24-5-3-16,8 6-2 15,-2-2-2-15,2 0-1 16,-5 4-3-16,-13-14-12 16,3 10-22-16,-22-4-1 15,19-6 0-15,-19 6-2 0</inkml:trace>
          <inkml:trace contextRef="#ctx0" brushRef="#br0" timeOffset="464444.0157">24600 12124 69 0,'-28'0'36'16,"-5"8"0"-16,-4 17-6 15,-18-9-17-15,14 29-4 16,-15-1-3-16,11 18-1 0,-4 6-1 16,12 10-1-16,13 0 1 15,17-2-2 1,14-10 0-16,17-4-1 15,19-16 1-15,15-11-2 0,13-15 1 16,7-16 0-16,2-16-2 16,2-9 1-16,-6-10-1 15,-10-8 1-15,-11-8-1 16,-18-7 1-16,-15-5-2 15,-18-5 2-15,-18 0-1 16,-15 0 1-16,-16 4 0 16,-8 8-1-16,-8 11 1 15,1 14-2-15,7 15-3 16,-1 6-8-16,26 22-25 15,7 5-1-15,23 6 0 16,15 2 0-16</inkml:trace>
          <inkml:trace contextRef="#ctx0" brushRef="#br0" timeOffset="464678.0161">25084 12705 78 0,'-6'25'39'16,"-6"-1"0"-16,8-1 0 15,4-23-27-15,-9 25-7 16,9-25-2-16,-4 22-1 16,4-22 0-16,0 0-2 15,0 0 0-15,0 0-3 16,10-22-3-16,-12-7-9 0,7 0-24 15,9-14-1-15,10-9 1 16,5-20-1-16</inkml:trace>
          <inkml:trace contextRef="#ctx0" brushRef="#br0" timeOffset="465052.4168">25768 12002 71 0,'1'37'38'0,"-8"8"0"16,-5 3 0-16,-19-7-27 15,9 11-3-15,-11-7-2 16,8 0-1-16,-7-12-2 0,11-2 0 16,-1-14 0-16,22-17-1 15,-27 22 0 1,27-22-1-16,0 0 0 15,0 0 0-15,6-20-1 0,-6 20 1 16,37-25-1-16,-10 13 0 16,10-1 0-16,8 1 0 15,6 2 1-15,6 3-1 16,1 1 0-16,-1 4 0 15,0 2 0-15,-10 2-1 16,-6 4 1-16,-12-2-2 16,-6 7-1-16,-23-11-1 15,18 14-3-15,-18-14-9 16,-18-10-24-16,1-4 0 15,5-3 0-15,-6-10 0 16</inkml:trace>
        </inkml:traceGroup>
      </inkml:traceGroup>
      <inkml:traceGroup>
        <inkml:annotationXML>
          <emma:emma xmlns:emma="http://www.w3.org/2003/04/emma" version="1.0">
            <emma:interpretation id="{9B9A942B-AB87-4C27-B957-3F9B0BE947E0}" emma:medium="tactile" emma:mode="ink">
              <msink:context xmlns:msink="http://schemas.microsoft.com/ink/2010/main" type="line" rotatedBoundingBox="21285,14479 23246,14540 23218,15433 21257,15372"/>
            </emma:interpretation>
          </emma:emma>
        </inkml:annotationXML>
        <inkml:traceGroup>
          <inkml:annotationXML>
            <emma:emma xmlns:emma="http://www.w3.org/2003/04/emma" version="1.0">
              <emma:interpretation id="{B79243DD-F77C-4166-B5C8-54CCAD952C3A}" emma:medium="tactile" emma:mode="ink">
                <msink:context xmlns:msink="http://schemas.microsoft.com/ink/2010/main" type="inkWord" rotatedBoundingBox="21285,14479 23246,14540 23218,15433 21257,15372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460965.2096">19321 13499 58 0,'8'35'34'0,"-6"-13"2"16,-2-5-2-16,6 22-20 15,-20-16-4-15,14 14-4 16,-10-6-1-16,8 4-2 16,-6-7-1-16,6-1 0 15,0-8-1-15,2-19-1 16,2 22 0-16,-2-22 0 15,0 0 0-15,22-22-1 16,-12 1 1-16,3-6 0 16,1-6-1-16,4 0 1 15,-1-2-1-15,1 2 1 16,-3 2 0-16,-1 5 0 0,-2 7 0 15,-12 19 1-15,0 0-1 16,17-14 1-16,-17 14 0 16,-2 24 0-16,0-5-1 15,-2 4 1-15,1 1 0 16,1 3 0-16,-2-2 0 15,2 0 0-15,2-1-1 16,0-24 0-16,6 27 1 16,-6-27-1-16,0 0 0 15,21-6 0-15,-21 6 0 16,24-37 0-16,-11 8 0 15,1-2 0-15,-2-2 0 0,1 0 0 16,-1 2 0-16,2 2 0 16,-5 7 0-16,-9 22 1 15,8-23-1 1,-8 23 1-16,0 0 0 0,4 19 1 15,-8 1-1-15,0 7 0 16,0 2 0-16,-1 4 0 16,3 0 0-16,-4 0 0 15,2-2 0-15,0-4-1 16,4-1 0-16,0-26-1 15,2 27-1-15,-2-27-1 16,0 0-5-16,0 0-30 16,16-20-1-16,-11-7-1 0,9-2 1 15</inkml:trace>
          <inkml:trace contextRef="#ctx0" brushRef="#br0" timeOffset="461230.4101">19876 13443 79 0,'-4'23'37'16,"2"5"1"-16,-6-11-2 15,10 18-29-15,-10-8-2 16,6 6-1-16,-2-4-1 15,0 1-1-15,0-3-2 16,0-8 0-16,2-1-2 16,2-18-2-16,0 0-3 15,0 0-11-15,0 0-20 0,-5-35 0 16,10 6 1-16,3-6 0 15</inkml:trace>
          <inkml:trace contextRef="#ctx0" brushRef="#br0" timeOffset="460247.6083">19038 13243 56 0,'19'-25'33'16,"-19"25"2"-16,2-39-4 15,-2 39-15-15,-19-29-5 16,1 21-4-16,-15-4 0 15,-6 14-2-15,-14-2 0 16,0 12-1-16,-9 0-1 16,-3 9-1-16,7-2 0 15,7 7-1-15,8-5 0 16,12 4 0-16,15-5-1 0,16-3 1 15,16 1-1-15,17-5 0 16,6 3 1-16,14-4-1 16,5 1 0-16,7 3 1 15,-1 3-1-15,-1 2 0 16,-7 3 0-16,-1 3 0 15,-16 2 0-15,-8 0 0 16,-13 4 0-16,-10-6 0 16,-14 3 1-16,-8-5-1 15,-9-2 1-15,-12-5-1 16,-2-5 1-16,-6-1-1 15,0-8 0-15,0-2 1 16,8-2-1-16,-1-4-1 0,13 0 1 16,3 2-1-16,20 2-1 15,0 0-4 1,0 0-6-16,30 2-28 15,-5-4 1-15,6-4-1 0,5-2 1 16</inkml:trace>
          <inkml:trace contextRef="#ctx0" brushRef="#br0" timeOffset="461777.411">19993 13369 57 0,'0'0'35'0,"17"24"2"16,-19-5-1-16,6 14-20 16,-12-13-8-16,14 14-1 15,-10-6-2-15,10 9-1 16,-4-4-1-16,4-2 0 15,0-2-2-15,0-4 0 0,-6-25 0 16,11 25-1-16,-11-25 1 16,0 0-1-16,0 0 0 15,20-33 0 1,-16 6 0-16,-2-4 0 0,4-2 0 15,-4 0 0-15,4 0 0 16,-3 4 0-16,-1 4 1 16,2 5-1-16,-4 20 1 15,0 0 0-15,0 0 1 16,0 0-1-16,22 20 0 15,-12 7 0-15,3 2-1 16,9 6 1-16,1 0-1 16,4 0 1-16,5-6-1 0,1-6 1 15,2-7-1 1,2-8 0-16,-6-10 0 15,-1-12 1-15,-9-4-1 16,-1-11 0-16,-10-6 0 0,-1-7 0 16,-5-9 0-16,-4-5 0 15,6-2-1-15,-6-5-1 16,4 1-3-16,-10-8-6 15,12 12-28-15,-6-2-1 16,4 7-1-16,-6 1 1 16</inkml:trace>
        </inkml:traceGroup>
      </inkml:traceGroup>
    </inkml:traceGroup>
    <inkml:traceGroup>
      <inkml:annotationXML>
        <emma:emma xmlns:emma="http://www.w3.org/2003/04/emma" version="1.0">
          <emma:interpretation id="{94C4CF34-4374-4272-96E1-7D8FB22AF403}" emma:medium="tactile" emma:mode="ink">
            <msink:context xmlns:msink="http://schemas.microsoft.com/ink/2010/main" type="paragraph" rotatedBoundingBox="18484,16403 29621,15892 29691,17408 18553,1791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0F69F85-033B-4C45-AD24-92A94A08722E}" emma:medium="tactile" emma:mode="ink">
              <msink:context xmlns:msink="http://schemas.microsoft.com/ink/2010/main" type="line" rotatedBoundingBox="18484,16403 29621,15892 29691,17408 18553,17919">
                <msink:destinationLink direction="with" ref="{023E44FD-7C3F-4073-945F-64A84C52138D}"/>
                <msink:destinationLink direction="with" ref="{65E539D4-12F1-4BA3-ABEE-AD507B185AA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19A0E1E-7E6A-4CA0-93B2-D683FC721896}" emma:medium="tactile" emma:mode="ink">
                <msink:context xmlns:msink="http://schemas.microsoft.com/ink/2010/main" type="inkWord" rotatedBoundingBox="18494,16634 20806,16528 20858,17666 18547,17773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466440.8192">16716 15086 76 0,'0'0'35'0,"-30"-19"-1"0,1 11 2 15,-28-9-24-15,5 18-3 16,-26-6-2-16,-2 12 0 16,-18-3-2-16,4 12 0 15,-7-1 0-15,9 11-1 16,2-7-2-16,22 6 0 15,11 2 1-15,26 1-2 16,21-3 0-16,24 0 0 16,21-3 0-16,23-3-1 0,21 8 2 15,8 0-2 1,7 1 0-16,0 3 0 15,-10 5 0-15,-12 3 0 16,-19 8 0-16,-28 1 0 0,-23 1 0 16,-25 2 0-16,-24-1 0 15,-19-3 0-15,-13-7 0 16,-5-5 1-16,-2-5-1 15,4-9 0-15,10-8 0 16,14-7-1-16,15 2-1 16,15-14-2-16,28 6-11 15,0 0-24-15,28-2-1 16,3-13-1-16,14 5 0 15</inkml:trace>
          <inkml:trace contextRef="#ctx0" brushRef="#br0" timeOffset="467096.0204">16524 15785 87 0,'4'26'36'0,"-2"7"-1"16,-4-2 1-16,12 8-27 16,-20-10-4-16,8 6-2 15,-6-8-1-15,5-2-1 16,-1-7 0-16,4-18 0 0,0 0 0 15,0 0-1-15,23-6 1 16,-7-14-1-16,1-3 1 16,7-10-1-16,-1-4 0 15,3 2 0-15,-3 0 1 16,0 4-1-16,-1 6 0 15,-5 9 1-15,-17 16 0 16,26-9 1-16,-26 9-1 16,6 29 0-16,-6-6 1 15,-2 4 0-15,-2 4-1 16,2-2 0-16,0 1 0 15,2-5 0-15,2-6-1 16,-2-19 0-16,0 0 1 0,23 12-1 16,-23-12 0-16,24-31 0 15,-11 4 0 1,3-3 0-16,0-3 0 15,1 2 0-15,-3 2 0 0,2 6 0 16,-5 2 0-16,-11 21 0 16,22-22 1-16,-22 22 0 15,0 0 0-15,17 27 0 16,-17-3 0-16,4 3 1 15,-6 8-1-15,2 0 1 16,-2 2-1-16,4-4 0 16,0-4-1-16,2-6 0 15,4-3-1-15,-8-20-1 16,16 17-2-16,-16-17-3 15,37-6-32-15,-26-13 0 16,5-1-1-16,-6-7-1 16</inkml:trace>
          <inkml:trace contextRef="#ctx0" brushRef="#br0" timeOffset="467345.6208">17345 15754 93 0,'2'29'37'0,"-6"1"1"16,6 5-1-16,-24-4-29 15,24 11-2-15,-6-7-3 16,4 4 0-16,0-6-2 0,-4-8-1 15,6 1-4-15,-2-26-9 16,0 0-23-16,0 0-2 16,0 0 0-16,14-35 0 15</inkml:trace>
          <inkml:trace contextRef="#ctx0" brushRef="#br0" timeOffset="467891.6218">17610 15762 89 0,'-2'25'36'0,"2"8"0"0,-8 2-1 16,14 8-28-16,-19-12-1 15,9 12-2 1,-4-8-1-16,4-4-1 15,-2-6 0-15,4-5 0 0,2-20-1 16,0 0-1-16,0 0-1 16,0 0 1-16,4-24-1 15,0-3 0-15,4-4 0 16,2-10 0-16,1 2 0 15,-3 0 1-15,2 6 0 16,-2 4 0-16,-3 6 0 16,-5 23 1-16,0 0 0 0,0 0 0 15,10 23 1 1,-4 8-1-16,0 2 0 15,8 6 0-15,3 2 0 16,9-2-1-16,-1-4 1 0,12-4 0 16,-4-8 0-16,4-9 0 15,-1-6 0-15,-5-10 0 16,-6-10 1-16,-3-5-1 15,-7-9 0-15,-7-1 1 16,-4-4-1-16,-2-2 0 16,0-6 0-16,0 0 0 15,2-1-1-15,2 1-1 16,3 0 0-16,-1-4-2 15,6 12-3-15,-12-4-29 16,13 14-4-16,-3-5-1 16,2 9 0-16</inkml:trace>
        </inkml:traceGroup>
        <inkml:traceGroup>
          <inkml:annotationXML>
            <emma:emma xmlns:emma="http://www.w3.org/2003/04/emma" version="1.0">
              <emma:interpretation id="{1516CCCD-61F4-495E-8326-8EE19B472B17}" emma:medium="tactile" emma:mode="ink">
                <msink:context xmlns:msink="http://schemas.microsoft.com/ink/2010/main" type="inkWord" rotatedBoundingBox="21747,16812 22100,16796 22112,17036 21758,17052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468578.023">19001 15453 95 0,'9'20'38'15,"9"-13"1"-15,-18-7 0 16,47 6-31-16,-26-13-2 16,11 5-1-16,-5-4-3 15,0 0 0-15,-1 0-3 0,-7-4-4 16,12 14-33-16,-31-4-1 15,22-13 0-15,-22 13-1 16</inkml:trace>
          <inkml:trace contextRef="#ctx0" brushRef="#br0" timeOffset="468328.4225">19005 15290 76 0,'0'0'37'16,"0"0"1"-16,11 20 0 16,-7-40-17-16,14 24-11 15,-18-4-3-15,29-14-2 16,-11 7-2-16,7 3 0 15,2-10-2-15,3 10 0 16,-1-2 0-16,2 1-2 16,0 5 1-16,-5-4-2 0,-1 8-2 15,-25-4-3 1,37 15-24-16,-37-15-8 15,0 0-1-15,0 0 1 16</inkml:trace>
        </inkml:traceGroup>
        <inkml:traceGroup>
          <inkml:annotationXML>
            <emma:emma xmlns:emma="http://www.w3.org/2003/04/emma" version="1.0">
              <emma:interpretation id="{5C55E6CF-7AF2-4E8E-829D-9B10EAF68B04}" emma:medium="tactile" emma:mode="ink">
                <msink:context xmlns:msink="http://schemas.microsoft.com/ink/2010/main" type="inkWord" rotatedBoundingBox="22955,16577 25445,16463 25490,17438 23000,17552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478063.8396">20588 15714 86 0,'2'23'38'15,"-2"6"1"-15,-6-6-2 16,8 12-27-16,-17-11-4 15,7 3-1-15,-4-6-2 16,4-3-2-16,8-18 0 16,0 0-3-16,0 0-2 15,0 0-6-15,12-24-27 16,-4-7-2-16,6-8 0 15,3-13 0-15</inkml:trace>
          <inkml:trace contextRef="#ctx0" brushRef="#br0" timeOffset="478515.2404">21373 15084 79 0,'-2'24'36'0,"-11"9"2"15,-9 0-1-15,1 9-27 16,-22-5-2-16,10 12-2 16,-10-8-1-16,6-1-1 15,0-7-1-15,3 2-1 16,3-9 0-16,6-3 0 15,5-8 0-15,20-15-1 16,-17 12 0-16,17-12 0 16,0 0 0-16,31-19-1 15,-8 7 1-15,12-2 0 16,4 3-1-16,10-1 0 0,2-2 1 15,4 7-1-15,-1-1 0 16,1 6 0-16,-2 0 0 16,-6 4 0-16,-4 2-1 15,-8 2 1-15,-6 0-1 16,-5-1 1-16,-7 5-2 15,-17-10 0-15,0 0-2 16,0 0-1-16,14 25-4 16,-34-36-15-16,20 11-15 15,-21-4 0-15,21 4 0 16,-26-22 1-16</inkml:trace>
          <inkml:trace contextRef="#ctx0" brushRef="#br0" timeOffset="478827.241">21764 14979 74 0,'0'0'38'15,"6"20"-2"-15,-12 3 3 16,-23 0-28-16,17 22-2 15,-15-2-2-15,7 17-1 16,-9 2-1-16,3 14-2 16,-3-4 1-16,4 9-2 15,-3-5 0-15,3 4 0 0,0-6-2 16,-1-8 0-16,3-10 0 15,3-11 0 1,5-11-1-16,1-12-1 16,14-22-1-16,0 0-3 0,0 0-7 15,10-23-27-15,9-10 1 16,1-16-1-16,11-3 1 15</inkml:trace>
          <inkml:trace contextRef="#ctx0" brushRef="#br0" timeOffset="477828.8392">20577 14997 72 0,'5'17'37'0,"-8"1"-1"16,-5 19-1-16,-20-4-20 15,13 27-5-15,-18-2-2 16,3 18-2-16,-5 4-1 15,2 5-1-15,-4-1 0 0,4-5-2 16,3-9-1-16,9-8-1 16,3-9 0-16,5-18-1 15,7-8-2-15,6-27-2 16,4 27-4-16,-4-27-29 15,13-17-1-15,1-7 0 16,6 3 0-16</inkml:trace>
          <inkml:trace contextRef="#ctx0" brushRef="#br0" timeOffset="479388.8417">22114 15139 57 0,'17'4'37'16,"-17"-4"0"-16,0 27-1 0,-8 4-16 15,-13-18-11-15,11 20-3 16,-13-5 0-16,5 7-2 16,-3-6 0-16,1-2-2 15,3-6 0-15,3 1 0 16,14-22 0-16,-20 25-1 15,20-25 1-15,0 0-1 16,0 0 0-16,0 0 0 16,28 4-1-16,-7-10 1 15,5-2-1-15,7-2 0 16,2 1 1-16,8 1-1 15,0 0 0-15,6 4 0 16,-1 2 0-16,3 8 1 0,-4 2-1 16,-2 4 0-16,-4 9 1 15,-6 4-1-15,-7 2 1 16,-7 4 0-16,-11 2-1 15,-8 0 1-15,-10 1 0 16,-8-1 0-16,-9-4-1 16,-8-4 1-16,-6-4-1 15,-6-3 0-15,-2-7 1 16,-6-5-1-16,0-6 0 15,3-4 0-15,1-1 0 16,6-3 0-16,6 2 0 16,7 0-1-16,7 2 0 0,23 4 0 15,-20 0-2-15,20 0-1 16,0 0-5-16,20 4-31 15,1-4 0 1,-3-13 0-16,5 5-1 0</inkml:trace>
          <inkml:trace contextRef="#ctx0" brushRef="#br0" timeOffset="479700.8425">22149 15187 73 0,'-18'-17'37'15,"18"17"2"-15,0 0-2 0,-25-31-24 16,25 31-4-16,29-4-2 15,2 2-1-15,6-2-2 16,16 0-1-16,4 0 0 16,7-2-2-16,-1 0 0 15,-1-3-2-15,-3 3-2 16,-14-6-4-16,6 5-32 15,-30-7-2-15,-21 14 1 16,18-23-1-16</inkml:trace>
        </inkml:traceGroup>
        <inkml:traceGroup>
          <inkml:annotationXML>
            <emma:emma xmlns:emma="http://www.w3.org/2003/04/emma" version="1.0">
              <emma:interpretation id="{BC52616C-FB94-4036-89CF-99A3802800DC}" emma:medium="tactile" emma:mode="ink">
                <msink:context xmlns:msink="http://schemas.microsoft.com/ink/2010/main" type="inkWord" rotatedBoundingBox="26514,16034 29621,15892 29691,17408 26584,17551"/>
              </emma:interpretation>
              <emma:one-of disjunction-type="recognition" id="oneOf38">
                <emma:interpretation id="interp46" emma:lang="" emma:confidence="1">
                  <emma:literal>IN</emma:literal>
                </emma:interpretation>
                <emma:interpretation id="interp47" emma:lang="" emma:confidence="0">
                  <emma:literal>TN</emma:literal>
                </emma:interpretation>
                <emma:interpretation id="interp48" emma:lang="" emma:confidence="0">
                  <emma:literal>in</emma:literal>
                </emma:interpretation>
                <emma:interpretation id="interp49" emma:lang="" emma:confidence="0">
                  <emma:literal>In</emma:literal>
                </emma:interpretation>
                <emma:interpretation id="interp50" emma:lang="" emma:confidence="0">
                  <emma:literal>1N</emma:literal>
                </emma:interpretation>
              </emma:one-of>
            </emma:emma>
          </inkml:annotationXML>
          <inkml:trace contextRef="#ctx0" brushRef="#br0" timeOffset="481728.8461">26291 15108 73 0,'2'19'38'0,"-4"8"2"0,-10 0-1 16,4 18-24-16,-15-10-6 15,9 14-4-15,-7-7 0 16,5 1-3-16,1-4 0 16,5-4-1-16,2-6-2 15,4-10-1-15,2 1-2 16,2-20-5-16,0 0-21 15,0 0-9-15,25-22-1 16,-17-5 0-16</inkml:trace>
          <inkml:trace contextRef="#ctx0" brushRef="#br0" timeOffset="482290.4471">26476 15086 78 0,'0'0'37'0,"10"37"2"16,-14-17-1-16,6 16-29 15,-19-5-1-15,7 12-3 16,-10-4-1-16,5 8-1 16,-5-3 0-16,3-5-2 15,-3-4 0-15,6-8 0 16,-1-5-2-16,15-22 1 15,-20 21-1-15,20-21 0 16,0 0 0-16,-9-25 0 16,12 3 0-16,3-5 0 0,6-6 0 15,-2-4 0-15,5-5-1 16,-3 1 1-16,4 4 1 15,-7 4 1-15,3 4-1 16,-12 29 2-16,12-29-1 16,-12 29 1-16,0 0 1 15,14 29 0-15,-9-8-1 16,3 4 0-16,2 8 0 15,2 0 0-15,3 2-1 16,3 0 0-16,0-4 0 16,3-3-1-16,0-9 1 15,7-3-1-15,-5-13 0 16,5-8 0-16,-7-9 1 0,4-9-1 15,-1-8 1 1,1-8-1-16,-1-10-1 16,-3-3 1-16,-1-3 0 15,1-3 0-15,1 2-1 0,-5 5 1 16,-1 9-1-16,-6 9-1 15,-10 33 0-15,13-28-6 16,-13 28-32-16,0 0-2 16,0 37 1-16,-15-13-1 15</inkml:trace>
          <inkml:trace contextRef="#ctx0" brushRef="#br0" timeOffset="480387.2437">24285 15028 49 0,'0'0'35'0,"0"0"-1"16,4 25 2-16,-21-15-20 15,3 25-5-15,-19-6-1 16,5 18-3-16,-13-5-2 0,0 13 0 15,-9-3-1 1,3 4-1-16,-4-5 0 16,10-1 0-16,0-11-2 15,8 0 1-15,5-14-1 0,15-1 1 16,13-24-1-16,2 23 0 15,15-19 0-15,9-2-1 16,9-6 1-16,8-2-1 16,7 0 1-16,5-3-2 15,2-1 2-15,-3 0-1 16,-3 4 0-16,-4 0 0 15,-8 5 0-15,-8 1 0 16,-5 1 0-16,-26-1-1 16,23 8 0-16,-23-8-1 15,0 0-1-15,0 0-3 16,0 22-14-16,0-22-20 0,0 0 0 15,-11-35 1-15,12 13-1 16</inkml:trace>
          <inkml:trace contextRef="#ctx0" brushRef="#br0" timeOffset="480730.4443">25084 14414 84 0,'25'-4'39'0,"-7"16"0"0,-12 29-4 16,-30 5-26-16,13 28-1 15,-13 8-2-15,1 25-1 16,-12 5 0-16,-1 16-1 15,-8 3-2-15,1 3 1 16,-2-6-2-16,2-2 0 16,-4-13-1-16,6-18 0 15,6-16-2-15,5-20-1 16,11-15-1-16,1-30-4 15,26 3-21-15,-8-36-12 16,12-8 0-16,3-20 0 16,9-1 1-16</inkml:trace>
          <inkml:trace contextRef="#ctx0" brushRef="#br0" timeOffset="481448.0456">25248 15174 80 0,'8'35'37'16,"-8"-6"1"-16,-6 0 1 15,6 12-32-15,-14-5-1 16,8 9-2-16,-5 0-1 15,5 1 0-15,-4-5-2 0,6-2 1 16,-2-10-1 0,2-4-1-16,4-25 0 15,2 20 0-15,-2-20 0 16,16-21 0-16,-2-1 0 0,5-9 0 15,5-4 0-15,5-8-1 16,4 1 1-16,4-3-1 16,0 2 1-16,-3 6 0 15,-1 4 0-15,-6 10 0 16,-3 6 0-16,-24 17 1 15,23-6-1-15,-23 6 1 16,4 29 0-16,-8-2 0 16,-2 0 0-16,-2 8 0 15,-1 2 0-15,3 0 0 16,0 0-1-16,4-8 1 15,2-6-1-15,6-3 1 16,-6-20-1-16,0 0 0 0,27 9-1 16,-27-9 1-16,31-33 0 15,-15 6-1-15,3-4 1 16,-1-6-1-16,4 0 1 15,-1-3 0-15,0 1 0 16,-1 6-1-16,-2 4 0 16,-7 7 1-16,-11 22 0 15,20-13 1-15,-20 13-1 16,0 0 0-16,2 35 1 15,-6-8 0-15,0 8 2 16,-4 2-2-16,0 2 0 16,1-1 0-16,-3 3-1 15,2-2 1-15,0-6-1 0,2-6 0 16,2-4-1-16,4-23-2 15,-4 24-1 1,4-24-4-16,0 0-32 16,16-37 0-16,-6 16 0 0,-2-11 0 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5:50:54.76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20-1 2 0,'0'0'8'0,"0"0"-2"15,0 0-2-15,0 0-1 16,0 0-1-16,-20 0 0 15,20 0-2-15,0 0-1 16,0 0-1-16,0 0 0 16,0 0 0-16,0 0-1 15,0 0 1-15,0 0 0 16,0 0 0-16,0 0-2 15,0 0-2-15,0 0 6 16,0 0 0-16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5:58:55.093"/>
    </inkml:context>
    <inkml:brush xml:id="br0">
      <inkml:brushProperty name="width" value="0.08333" units="cm"/>
      <inkml:brushProperty name="height" value="0.0833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023E44FD-7C3F-4073-945F-64A84C52138D}" emma:medium="tactile" emma:mode="ink">
          <msink:context xmlns:msink="http://schemas.microsoft.com/ink/2010/main" type="inkDrawing" rotatedBoundingBox="17873,17966 30505,17626 30507,17708 17875,18048" semanticType="underline" shapeName="Other">
            <msink:sourceLink direction="with" ref="{C0F69F85-033B-4C45-AD24-92A94A08722E}"/>
          </msink:context>
        </emma:interpretation>
      </emma:emma>
    </inkml:annotationXML>
    <inkml:trace contextRef="#ctx0" brushRef="#br0">-21 389 87 0,'0'0'31'15,"-19"-22"4"1,19 22-3-16,-6-21-23 16,0 3-5-16,6 18 0 0,12-19-3 15,6 17 3-15,-18 2-1 16,48-2 1-16,-14 2 2 15,18 8-4-15,7-6 3 16,23 4-2-16,10-3 1 16,27-1-3-16,17-5 1 15,27-3-1-15,20 2-1 16,20-4 1-16,18 2-1 15,17-4 1-15,20 5-2 16,6 1 2-16,11 0-1 16,12-2 1-16,6 0-1 15,4 2 0-15,9-3 0 16,9 1 0-16,5-2-1 0,8-2 1 15,12 3 0-15,10-1 0 16,3-2 0-16,16 2-1 16,6 0 1-16,6 1 0 15,0-5-1-15,7 2 1 16,-5 1-1-16,-2-1 1 15,-4-2 0-15,-14-3 0 16,-5-1 0-16,-13-1 0 16,-11 3 0-16,-15-1 0 15,-15-1 0-15,-17 4 0 16,-23 3 1-16,-16 3-1 15,-23 2 0-15,-22 2 0 16,-30 2 0-16,-22 0 0 0,-30 2 0 16,-23-4 0-16,-24 2 0 15,-23-2 0-15,-18 4 0 16,-33-2 0-16,0 0-1 15,0 0-1-15,0 0-1 16,-43-2-4-16,43 2-32 16,-47 4-2-16,14-4 0 15,-8-4 0-15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5:58:56.450"/>
    </inkml:context>
    <inkml:brush xml:id="br0">
      <inkml:brushProperty name="width" value="0.08333" units="cm"/>
      <inkml:brushProperty name="height" value="0.0833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65E539D4-12F1-4BA3-ABEE-AD507B185AAC}" emma:medium="tactile" emma:mode="ink">
          <msink:context xmlns:msink="http://schemas.microsoft.com/ink/2010/main" type="inkDrawing" rotatedBoundingBox="18032,18164 30796,17830 30799,17938 18035,18272" semanticType="underline" shapeName="Other">
            <msink:sourceLink direction="with" ref="{C0F69F85-033B-4C45-AD24-92A94A08722E}"/>
          </msink:context>
        </emma:interpretation>
      </emma:emma>
    </inkml:annotationXML>
    <inkml:trace contextRef="#ctx0" brushRef="#br0">-14 329 57 0,'0'0'33'0,"0"0"-1"15,0-20 1-15,0 20-18 16,0 0-7-16,22-9-2 15,-22 9-2-15,23-8 0 16,-23 8 0-16,37 0 0 16,-15-4 0-16,11 12 0 0,2-10-1 15,12 10 1-15,4-4-2 16,13 1 0-16,11 1 0 15,16 0 0-15,15 0 0 16,13-2-1-16,12 0 0 16,15 0 0-16,10-2 0 15,16-2 0-15,6 1 0 16,8-1 0-16,5-1 0 15,8-1-1-15,2 0 1 16,6-6-1-16,8 2 0 16,0 0 0-16,6-2 0 15,-3 1 0-15,3 1-1 16,4-2 1-16,3 0 0 0,-1 2 0 15,-3 3 1 1,3-3-2-16,-3-2 2 16,11 2-1-16,3-2 2 15,-4 3-3-15,-3-3 2 0,3 2-2 16,-1-2 1-16,3-3 0 15,-2-1 0-15,-7 0 0 16,-3-3-2-16,-3 1 2 16,0 1-3-16,-1-3 4 15,-7 2-3-15,-6 5 2 16,-2 3-2-16,-4 2 2 15,1 0 0-15,-5 4 0 16,-4 0 0-16,-3-4 0 16,-5 4 0-16,1-2 0 15,-5 0 0-15,-5-4 0 16,0 3 0-16,-8-3 0 15,-4 4 0-15,-4-2 0 0,-6 2 0 16,-5-2 1-16,-7 2-1 16,-3-2 0-16,-8 4 0 15,-4-4 1-15,-2-1-1 16,-8 1 0-16,-4-2 0 15,-9 2 0-15,-7 2 0 16,-7 0 1-16,-8 0-1 16,-14 6 0-16,-9-2 0 15,-10 0 0-15,-12 2 1 16,-6 0-1-16,-9-2 0 15,-22-2 0-15,0 0 1 16,0 0-1-16,0 0 0 16,0 0 1-16,0 0-1 0,0 0-1 15,-20-14-1-15,20 14-3 16,0 0-31-16,0 0-5 15,0 0 1-15,-14-19-2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5:59:35.357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BCBE2D25-7820-490E-B376-178153A369F0}" emma:medium="tactile" emma:mode="ink">
          <msink:context xmlns:msink="http://schemas.microsoft.com/ink/2010/main" type="writingRegion" rotatedBoundingBox="3313,545 31282,235 31294,1317 3325,1628"/>
        </emma:interpretation>
      </emma:emma>
    </inkml:annotationXML>
    <inkml:traceGroup>
      <inkml:annotationXML>
        <emma:emma xmlns:emma="http://www.w3.org/2003/04/emma" version="1.0">
          <emma:interpretation id="{3AA57C8E-AEC6-442C-880D-5683A19EA4D7}" emma:medium="tactile" emma:mode="ink">
            <msink:context xmlns:msink="http://schemas.microsoft.com/ink/2010/main" type="paragraph" rotatedBoundingBox="3313,545 31282,235 31294,1317 3325,16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0B340B-2393-4554-A712-DA0E885A318E}" emma:medium="tactile" emma:mode="ink">
              <msink:context xmlns:msink="http://schemas.microsoft.com/ink/2010/main" type="line" rotatedBoundingBox="3313,545 31282,235 31294,1317 3325,1628"/>
            </emma:interpretation>
          </emma:emma>
        </inkml:annotationXML>
        <inkml:traceGroup>
          <inkml:annotationXML>
            <emma:emma xmlns:emma="http://www.w3.org/2003/04/emma" version="1.0">
              <emma:interpretation id="{A0A4AA81-CB25-40AA-8A79-98D281566719}" emma:medium="tactile" emma:mode="ink">
                <msink:context xmlns:msink="http://schemas.microsoft.com/ink/2010/main" type="inkWord" rotatedBoundingBox="3315,710 8709,650 8719,1568 3325,16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195 0 74 0,'-4'33'38'0,"-11"4"1"16,1 16 0-16,-9-5-21 15,5 22-11-15,-13-2-2 16,11 2 0-16,-3-2-2 16,7-4-1-16,3-8 0 15,3-9-1-15,4-8 0 16,4-10 0-16,4-6 0 0,6-3-1 15,-8-20 1-15,37 19-1 16,-10-13 1-16,4-2-1 16,7-4 0-16,3-2 0 15,-4 0 0-15,2-4-2 16,-4 2-1-16,-12-9-5 15,12 7-32-15,-23-14 0 16,0-3-1-16,-12-4 0 16</inkml:trace>
          <inkml:trace contextRef="#ctx0" brushRef="#br0" timeOffset="234.0004">180 373 70 0,'-26'-6'39'15,"7"4"1"1,-1-4-2-16,20 6-18 15,0 0-12-15,10-17-3 0,17 7-2 16,14 1-1-16,4-3-1 16,10 0 0-16,2 3-2 15,-7-5 0-15,-1 8-3 16,-18-4-1-16,1 18-6 15,-32-8-27-15,0 0-1 16,-6-21 0-16,6 21 0 16</inkml:trace>
          <inkml:trace contextRef="#ctx0" brushRef="#br0" timeOffset="452.4008">234 66 84 0,'-25'-17'38'0,"25"17"-1"15,-27-45-5-15,27 45-21 16,3-39-2-16,19 26-4 15,5-7-1-15,10 5-3 16,10-1 0-16,8 3 0 16,5 1-3-16,-1-2-3 15,11 20-14-15,-13-18-19 16,-2 5-1-16,-8-5 0 15,-4 4-1-15</inkml:trace>
          <inkml:trace contextRef="#ctx0" brushRef="#br0" timeOffset="842.4015">955-54 70 0,'-22'37'37'0,"3"5"0"0,-10 1 0 16,19 12-27-16,-16-5-2 15,19 12-1-15,1-6-3 16,10 5-1-16,5-9-2 16,11-5 1-16,9-5-1 15,8-12 0-15,6-13-1 16,6-9 1-16,2-12-1 15,0-10 1-15,0-7-1 0,-3-8 0 16,-7-12 1-16,-4 2-1 16,-15-9 0-16,-6-5 1 15,-13-1-1 1,-10-2 0-16,-15-1 1 15,-7 5-1-15,-16 3 0 0,-2 5 1 16,-4 11-1-16,1 11 0 16,1 11-1-16,4 7-1 15,12 15-4-15,-5-5-17 16,25 15-15-16,5-1-1 15,14 3-1-15,0-1 0 16</inkml:trace>
          <inkml:trace contextRef="#ctx0" brushRef="#br0" timeOffset="1138.802">1137 288 61 0,'17'11'40'0,"-17"-11"0"15,29 27-1-15,-29-27-12 16,26 30-18-16,-22-9-2 16,11 14-1-16,-5 0-3 15,2 2 0-15,-4 0-2 16,-1-4 0-16,3-4-1 15,-2-4 1-15,0-4-1 16,-8-21-1-16,14 28-1 16,-14-28-3-16,0 0-7 15,27 0-29-15,-12-20 0 0,-5-15-1 16,8-8 1-16</inkml:trace>
          <inkml:trace contextRef="#ctx0" brushRef="#br0" timeOffset="1482.0026">1582 91 86 0,'-4'26'38'0,"4"-1"1"16,-6 0-5-16,22 16-26 15,-18 0-1-15,21 11-2 16,3-5-2-16,13 3-1 15,6-5-1-15,10-6 0 0,5-12-1 16,-1-13 1-16,-2-11 0 16,-3-14-1-16,-3-11 1 15,-13-9-1 1,-9-11 1-16,-11-9-1 0,-10-1 1 15,-10-3-1-15,-2-1 1 16,-10 2-1-16,1 5 1 16,-3 4-2-16,7 10-1 15,-5 4-2-15,18 31-4 16,-20-33-20-16,20 33-12 15,0 0 1-15,20 0-2 16,-20 0 2-16</inkml:trace>
          <inkml:trace contextRef="#ctx0" brushRef="#br0" timeOffset="1887.603">2242 451 68 0,'16'50'36'16,"-7"-7"1"-16,3-12-1 15,-12-31-26-15,8 35-4 16,-8-35-1-16,0 0-2 15,0 0-1-15,-2-29-1 16,2-2 0-16,0-8 0 16,0-13-1-16,2-7 0 15,6-5 1-15,5 0 0 16,5 2 1-16,3 8 0 15,-1 5 1-15,3 12 0 16,-1 12 0-16,7 15 0 16,-7 12 0-16,3 10-1 15,-7 7 0-15,5 14 0 0,-3 4 0 16,3 12-1-16,-7 3 0 15,3 8 1-15,-5-1-1 16,1 1 0-16,-1-2 0 16,0-9 0-16,-1-5-1 15,1-11 0-15,0-6-1 16,-14-27 0-16,19 30-2 15,-19-30-5-15,0 0-25 16,0 0-10-16,4-22 1 16,-19 1 0-16</inkml:trace>
          <inkml:trace contextRef="#ctx0" brushRef="#br0" timeOffset="2121.6037">2386 484 87 0,'0'0'38'0,"0"0"1"16,4-25-12-16,24 26-18 16,-11-12-2-16,16 9-3 15,3-4-1-15,5 0-2 16,4 6-2-16,-6-8-4 15,7 20-11-15,-14-24-22 16,1 1-1-16,-8-13 0 0,-3 1 0 16</inkml:trace>
          <inkml:trace contextRef="#ctx0" brushRef="#br0" timeOffset="2371.2041">2838 64 62 0,'17'-11'40'0,"-17"11"0"15,41-14 1-15,-14-9-17 16,20 17-14-16,-8-10-3 16,16 9-3-16,-2-3-1 15,5 4-2-15,-1 0 0 16,-4 0 0-16,-6 2-1 15,-10 3 0-15,-4 1-2 16,-14-2-1-16,1 5-3 16,-20-3-25-16,0 0-10 0,0 0 0 15,-27-17-1-15</inkml:trace>
          <inkml:trace contextRef="#ctx0" brushRef="#br0" timeOffset="2589.6045">3277 6 74 0,'0'25'41'0,"4"12"0"16,-8-4 1-16,6 16-21 15,-10-9-12-15,10 17-3 16,-10-7-1-16,8 7-2 16,-8-5-1-16,5-5 0 15,-1-7-1-15,4-10-1 16,0-9-1-16,0-21-2 0,0 0-4 15,0 0-35-15,19-35-1 16,-9-17 0-16,9-11-2 16</inkml:trace>
          <inkml:trace contextRef="#ctx0" brushRef="#br0" timeOffset="2792.4049">3625 90 99 0,'-14'33'43'16,"8"11"1"-16,-13-9-2 15,9 8-34-15,-10 2-3 16,20-3-2-16,2-7-1 0,6-2-1 16,10-4-2-16,-1-11-2 15,10 1-3 1,-27-19-36-16,47-13 0 15,-21-16-2-15,5-4 1 0</inkml:trace>
          <inkml:trace contextRef="#ctx0" brushRef="#br0" timeOffset="3104.4054">3996 185 81 0,'-4'37'40'16,"-2"-2"-1"-16,6 7 0 0,-12-7-31 15,34 10-3 1,3-12-1-16,14-2-1 15,8-8-2-15,8-9 0 16,5-12 0-16,3-10-1 16,-9-9 1-16,-5-13-1 0,-14-6 1 15,-9-9 0-15,-17-4 0 16,-14 3 0-16,-23 1 0 15,-15 2 0-15,-15 6 0 16,-9 12 0-16,-3 8-1 16,0 9 0-16,5 10-2 15,9 0-2-15,24 23-11 16,13-15-25-16,19-10-1 15,37 13-1-15,8-11 1 16</inkml:trace>
          <inkml:trace contextRef="#ctx0" brushRef="#br0" timeOffset="3572.4063">4699 101 93 0,'6'33'41'15,"-12"-2"0"-15,15 12-2 16,-16 0-34-16,-1 11 0 15,-4-9-2-15,2 1-1 16,1-9-1-16,3-6 0 16,0-9-1-16,6-22 0 15,0 0 1-15,-2-18-2 16,10-9 1-16,3-8 0 15,7-8 0-15,3-1 0 0,3-3 0 16,3 2 0-16,-1 8 1 16,-1 4 0-16,-2 12-1 15,-3 13 1 1,-2 12 0-16,-18-4 0 0,33 39 0 15,-14-4 0-15,7 2 0 16,9 6 0-16,6-5 0 16,8-4 0-16,0-11 0 15,5-10 0-15,-5-13 0 16,0-17 0-16,-10-8 1 15,-8-10-1-15,-9-10 0 16,-9-5 0-16,-3-3 0 16,-10-5-1-16,-2 5 1 0,-4 7-2 15,-4 5-1 1,-7 0-3-16,9 24-35 15,-21-8-3-15,0 7-1 16,-14 1-1-16</inkml:trace>
        </inkml:traceGroup>
        <inkml:traceGroup>
          <inkml:annotationXML>
            <emma:emma xmlns:emma="http://www.w3.org/2003/04/emma" version="1.0">
              <emma:interpretation id="{A099F577-CC79-404E-AB83-638978D61391}" emma:medium="tactile" emma:mode="ink">
                <msink:context xmlns:msink="http://schemas.microsoft.com/ink/2010/main" type="inkWord" rotatedBoundingBox="10015,813 11226,799 11233,1416 10022,143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90.0075">6935 2 74 0,'-28'20'39'16,"-3"7"0"-16,-8 0-1 0,4 16-22 15,-10-8-8-15,20 15-1 16,1-1-3-16,13 1-1 16,9-5-1-16,17-2 0 15,11-7-1-15,13-6 0 16,6-9-1-16,3-11 1 15,3-12-1-15,4-12 1 16,-10-9-1-16,-8-8 0 0,-12-10 0 16,-11-6 0-16,-14-5 0 15,-12-2 1 1,-13 3-1-16,-12 2 0 15,-6 13 0-15,-4 6 1 16,-2 9-1-16,2 11 0 0,8 8 0 16,6 10-1-16,11 6 0 15,22-14-1-15,0 35-3 16,0-35-10-16,36 15-26 15,1-15 1-15,10 2-2 16,-1-13 1-16</inkml:trace>
          <inkml:trace contextRef="#ctx0" brushRef="#br0" timeOffset="4695.6082">7376 51 94 0,'14'25'41'0,"1"10"0"15,-13-8-1-15,14 24-31 16,-22-3-2-16,6 12-2 15,-8-5-1-15,2-1-1 16,-5-7-2-16,1-7 0 16,-2-7 0-16,6-9-1 15,6-24 0-15,0 0 0 16,0 0-1-16,-5-24 0 15,16-9-1-15,1-7 1 16,8-5-1-16,-7-7 0 16,9-1 0-16,-9-1 1 15,3 3-1-15,-6 3 2 16,-2 9 1-16,-5 6 0 0,1 4 0 15,4 3 0-15,6 5 1 16,7 4 0-16,3 3-1 16,7 4 1-16,6 1-1 15,8-1-1-15,-6 4 0 16,2 2 0-16,-8 2-2 15,-11 0-4-15,3 20-18 16,-25-18-17-16,0 0-1 16,-21 13 1-16,-3-3-2 15</inkml:trace>
          <inkml:trace contextRef="#ctx0" brushRef="#br0" timeOffset="4882.8086">7468 167 89 0,'-4'22'42'0,"14"-3"-1"15,7-13 1 1,20 5-29-16,1-18-5 15,14 7-2-15,3-6-3 0,2 0-1 16,-7-2-2-16,-7 2-3 16,0 18-14-16,-21-16-24 15,-5 2-1-15,-17 2-1 16,-5-19 0-16</inkml:trace>
        </inkml:traceGroup>
        <inkml:traceGroup>
          <inkml:annotationXML>
            <emma:emma xmlns:emma="http://www.w3.org/2003/04/emma" version="1.0">
              <emma:interpretation id="{6A4A6498-4115-49AD-9FD3-0F923238D289}" emma:medium="tactile" emma:mode="ink">
                <msink:context xmlns:msink="http://schemas.microsoft.com/ink/2010/main" type="inkWord" rotatedBoundingBox="12241,446 16778,396 16789,1395 12252,144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363.2129">10225 8 104 0,'-5'25'41'0,"1"12"0"16,-4-12-2-16,4 22-32 15,-8 1-2-15,6 5 0 16,2-1-3-16,1-5-1 15,1-4-1-15,2-8-1 16,-2-6-2-16,2-29-5 16,6 17-28-16,-6-17-5 15,9-37 0-15,1-3 0 16</inkml:trace>
          <inkml:trace contextRef="#ctx0" brushRef="#br0" timeOffset="7893.6138">10563 41 93 0,'-11'35'40'16,"-1"12"0"-16,-6-3 0 16,3 11-30-16,-5-5-4 15,6 2-2-15,5-7-1 16,3-8-1-16,0-6-1 15,2-11-2-15,4-20 0 16,0 0-1-16,0 0-1 16,4-33-1-16,4 5-2 0,-4-18-1 15,13 1 1 1,-7-9-1-16,10 5 3 15,-1 1 2-15,-3-1 4 16,5 18 0-16,-11 0 3 16,10 21 1-16,-20 10 1 0,19 12 0 15,-19 5-2-15,10 18-1 16,-2 8-1-16,3 7-1 15,5 3-1-15,0 1 0 16,5-5 0-16,1-6 0 16,5-8-1-16,-4-14 1 15,3-15-1-15,-5-8 1 16,3-12-1-16,-5-11 0 15,-1-6 1-15,-5-8-1 16,1-4 1-16,-4-3-1 16,2 1 0-16,-1-5 1 15,1 3-1-15,0 0 0 0,-1 7-1 16,-1 1-1-16,0 11-4 15,-8-6-6-15,-2 34-28 16,12-33-1-16,-12 33-1 16,9-20 2-16</inkml:trace>
          <inkml:trace contextRef="#ctx0" brushRef="#br0" timeOffset="8158.8143">11177-78 75 0,'5'20'40'0,"1"-1"1"15,0 9-1-15,-6-28-13 0,4 50-19 16,-6-15-1-16,6 10-1 16,-6-3-3-16,-2 3-1 15,0-2-1 1,0-6 0-16,-4-4-1 0,3-8 1 15,-1-8-2-15,6-17 1 16,-10 22-3-16,10-22-1 16,0 0-9-16,0 0-28 15,21-33 0-15,-13 6-1 16,4-3 0-16</inkml:trace>
          <inkml:trace contextRef="#ctx0" brushRef="#br0" timeOffset="7144.8125">9485-52 43 0,'0'0'35'0,"-21"19"2"15,21-19-3-15,-2 23-10 16,-18-17-4-16,24 31-6 0,-25-6-4 15,13 22-2-15,-15-1-3 16,7 12-1-16,-6 0-2 16,3 0 0-16,-3-5-2 15,7-9 1-15,1-9 0 16,4-14-1-16,10-27 0 15,0 0 1-15,0 0-1 16,16-27 0-16,2-12 0 16,1-11 0-16,10-9 0 15,-1-9 0-15,5 4 0 16,-6 4 0-16,3 6 0 15,-9 9 0-15,0 12 0 16,-7 14 0-16,-14 19 0 0,0 0 1 16,14 19-1-16,-18 12 0 15,2 4-1 1,-4 12 2-16,2 1-1 15,0 7 0-15,0-7-1 0,8-3 1 16,-4-6 0-16,6-12 0 16,-4-10 1-16,-2-17-1 15,24-6 0-15,-7-15 0 16,-1-8 1-16,7-10-1 15,3-6 0-15,3-3 0 16,4-3 0-16,0 1 0 16,-3 7 0-16,-3 4 0 15,-2 10 0-15,-7 10 1 16,-1 9-1-16,-17 10 0 15,0 0 1-15,2 37 0 16,-6-8-1-16,-3 10 1 16,1 2-1-16,2 3 1 0,-4 3-1 15,8-4 1-15,0-2 0 16,0-8-1-16,4-4 0 15,0-12 0-15,-4 3 0 16,0-20-3-16,0 0-1 16,0 0-10-16,0 0-27 15,25-41 0-15,-5 8-1 16,-3-10 0-16</inkml:trace>
          <inkml:trace contextRef="#ctx0" brushRef="#br0" timeOffset="8954.4157">11395-41 96 0,'24'20'41'0,"-24"-20"0"16,9 41-3-16,-9-41-26 15,12 44-4-15,-14-13-2 16,8 12-2-16,-4 2-1 15,0 1-2-15,-2 1 0 16,2-4-1-16,-4-6 1 16,0-6-1-16,-2-6 0 15,4-25 0-15,-8 25 0 16,8-25 0-16,0 0-1 15,0 0 1-15,-15-21-1 16,15 21 0-16,-6-25 0 16,6 25 1-16,-6-26-1 15,6 26 0-15,-2-23 1 0,2 23 0 16,0 0 0-16,-4-21 0 15,4 21 0-15,0 0 0 16,2-20 0-16,-2 20 0 16,6-23 0-16,0 5 0 15,5-3 0-15,1-4 0 16,8-6 0-16,-1-4 0 15,5 2 1-15,1 4-1 16,0-1 0-16,3 5 0 16,-3 6 1-16,-3 5-1 15,-3 12 1-15,-1 8-1 16,-18-6 1-16,23 33 0 15,-17-6-1-15,2 8 1 0,-8 2-1 16,6 4 0-16,-8-4 0 16,2 0 1-16,0-10-1 15,0-2 0 1,0-25 1-16,4 23-1 0,-4-23 0 15,0 0 0-15,25-33 1 16,-11 4-2-16,9-2 1 16,7-8 0-16,5-1 0 15,0-5 0-15,6 6-1 16,-10 2 1-16,0 2 0 15,-5 8 0-15,-9 8 0 16,-17 19 0-16,0 0 0 0,0 0 1 16,4 21-1-16,-10 10 1 15,-5 8-1 1,1 8 0-16,-2 1 0 15,2 6 0-15,-1-1 0 16,5-5 0-16,-2-5 0 0,6-10 0 16,2-6 0-16,0-27 0 15,8 26 0-15,-8-26-7 16,25-12-28-16,-13-17-7 15,9-6 0-15,-3-18-1 16</inkml:trace>
          <inkml:trace contextRef="#ctx0" brushRef="#br0" timeOffset="9282.0163">12241-78 102 0,'-6'26'40'0,"-2"1"1"15,14 12-1-15,-16 0-32 16,12 13-2-16,2-3-1 15,10 7-2-15,-2-6-1 16,11-5-1-16,2-8 0 16,11-8 0-16,-1-15-1 15,4-8 0-15,-4-12 1 16,-2-12-1-16,-2-11 0 15,-7-2 0-15,-7-10 1 16,-7-3-1-16,-6-5-1 16,-4-3 0-16,0 3-1 15,-6 0-1-15,6 9-2 16,-8-5-4-16,22 24-17 0,-14-8-14 15,12 7-1-15,-3 5 1 16,-9 17 1-16</inkml:trace>
          <inkml:trace contextRef="#ctx0" brushRef="#br0" timeOffset="9906.0174">12749 103 72 0,'9'53'35'16,"-3"-1"2"-16,0-3-1 15,-20-13-23-15,24 11-5 16,-18-20-1-16,14 2-1 15,-6-29-3-15,-2 28 0 16,2-28-1-16,0 0-1 0,2-37 0 16,4 9 0-16,4-8-1 15,4-7 1 1,7-4-1-16,4-3 0 15,9 1 0-15,-3 5 0 0,6 3 1 16,-4 8 0-16,-2 9 0 16,-5 11 1-16,-9 13 0 15,-17 0 1-15,16 37-1 16,-16 0 1-16,-10 1-1 15,0 17 0-15,-5-3-1 16,5 3 0-16,-4-5 0 16,9-7-1-16,1-10 1 15,8-10-1-15,-4-23 0 16,23 16 0-16,-2-30 0 15,1-9 0-15,3-6 0 16,1-10 0-16,5-6 0 16,-2-1-1-16,1-1 1 0,1-4 0 15,-2 9 0-15,-2 3 0 16,-1 8 0-16,-3 4 0 15,-1 13 1-15,-1 6-1 16,-3 8 0-16,-18 0 1 16,27 27-1-16,-15-1 1 15,-6 7 0-15,0 8 0 16,-4 3 0-16,-8 9 0 15,0-1-1-15,-2 2 0 16,0-1 0-16,6-7 0 16,-2-5 0-16,6-6 0 15,-2-11 0-15,0-24-3 16,16 31-19-16,-16-31-20 0,17-33 0 15,-17-4-1-15,4-12 0 16</inkml:trace>
          <inkml:trace contextRef="#ctx0" brushRef="#br0" timeOffset="12058.8212">8946-377 81 0,'0'0'39'16,"0"18"1"-16,0-18-1 15,4 23-24-15,-4-23-5 16,-12 27-4-16,9-9-1 15,-1 1-2-15,0 1-2 16,0-3-1-16,4-17-1 16,-4 23-5-16,16-3-12 15,-12-20-22-15,7-21 0 16,3-5-1-16,8-1 0 15</inkml:trace>
          <inkml:trace contextRef="#ctx0" brushRef="#br0" timeOffset="12230.4215">9161-429 98 0,'-6'29'41'0,"-11"-9"0"0,17 7 0 16,-18-6-32-16,12 12-3 16,-2-2-2-16,6 0-3 15,10 6-7-15,4-12-33 16,6-7-3-16,-18-18 0 15,31 0-1-15</inkml:trace>
        </inkml:traceGroup>
        <inkml:traceGroup>
          <inkml:annotationXML>
            <emma:emma xmlns:emma="http://www.w3.org/2003/04/emma" version="1.0">
              <emma:interpretation id="{6A7D8BE7-D799-49C4-8C11-EFE5EEE884A2}" emma:medium="tactile" emma:mode="ink">
                <msink:context xmlns:msink="http://schemas.microsoft.com/ink/2010/main" type="inkWord" rotatedBoundingBox="17757,531 19086,516 19095,1315 17766,133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732.8187">14963-46 32 0,'33'-6'32'16,"-33"6"1"-16,24-14 3 15,-24 14-11-15,0-19-6 16,0 19-4-16,-14-18-3 15,14 18-2-15,-43-11-3 16,8 13-1-16,-16-4-1 16,-1 7-2-16,-11 3 0 15,1 4-2-15,-3 1 1 16,7 3-1-16,5-1 0 15,14 1-1-15,8-2 1 16,13-1-1-16,18-13 0 16,2 22 0-16,15-15 1 15,13 1-1-15,5 2 0 0,14 0 0 16,5-1 0-16,7 1 0 15,1 2 0-15,5 5 1 16,-3 4-1-16,-1 5 0 16,-9-1 1-16,-5 8-1 15,-10 0 1-15,-7 4 0 16,-13-2 0-16,-7-2 1 15,-14-4-1-15,-8-4 0 16,-7-3 0-16,-13-7-1 16,-7-3 0-16,-10-10 0 15,-5-4 0-15,-3-6 0 16,4-4 0-16,2 3 0 15,8-3 0-15,6 2 0 0,10-1 0 16,5 3 0-16,20 8-1 16,0 0-5-16,18 13-35 15,-18-13-1 1,39-11-1-16,-12-3 0 0</inkml:trace>
          <inkml:trace contextRef="#ctx0" brushRef="#br0" timeOffset="11107.2195">15391-332 74 0,'0'0'40'0,"18"2"-1"16,-18-2 1-16,15 21-17 16,-15-21-11-16,0 0-4 15,14 26-3-15,-6-9-1 16,-6 1-2-16,-2-18-1 15,13 33-1-15,-13-33-2 16,4 31-5-16,-4-31-29 16,0 0-5-16,0 0 0 15,0 0-1-15</inkml:trace>
          <inkml:trace contextRef="#ctx0" brushRef="#br0" timeOffset="11310.0198">15641-355 96 0,'0'0'41'16,"8"25"0"-16,-8-25 1 16,25 31-23-16,-25-31-13 15,24 31-2-15,-9-9-1 16,5-1-3-16,-3 2-3 0,-17-23-37 15,14 31-3-15,-14-31 1 16,0 0-1-16</inkml:trace>
        </inkml:traceGroup>
        <inkml:traceGroup>
          <inkml:annotationXML>
            <emma:emma xmlns:emma="http://www.w3.org/2003/04/emma" version="1.0">
              <emma:interpretation id="{52A466A3-BF41-4C63-9F7D-252ECFE95AF9}" emma:medium="tactile" emma:mode="ink">
                <msink:context xmlns:msink="http://schemas.microsoft.com/ink/2010/main" type="inkWord" rotatedBoundingBox="20332,662 25302,607 25309,1241 20339,129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149.2248">18139-105 65 0,'-32'-4'38'15,"13"2"-1"-15,1-1 0 16,18 3-17-16,0 0-10 15,39-12-4-15,0 2-3 16,12 4-3-16,16 8-7 0,-7-9-30 16,12 1 0-16,-5-6 0 15,-5 4-2-15</inkml:trace>
          <inkml:trace contextRef="#ctx0" brushRef="#br0" timeOffset="13977.6245">18147 43 68 0,'-24'4'38'0,"6"0"0"16,18-4-1-16,0 0-16 16,0 0-12-16,24 11-4 15,5-13-1-15,6 2-2 16,4 0-2-16,-3-2-1 0,1 6-4 15,-20-15-18-15,5 7-14 16,-22 4-1-16,19-25-1 16,-23 7 1-16</inkml:trace>
          <inkml:trace contextRef="#ctx0" brushRef="#br0" timeOffset="14632.8257">18590 171 63 0,'-29'49'31'0,"-5"-11"1"16,9-8-10-16,15 1-10 16,-17-20-4-16,27-11-2 15,-18 0-3-15,18 0-1 16,6-35-1-16,4 4 0 15,7-9 0-15,5-7-1 16,7-6 1-16,2 3-1 16,7-2 1-16,5 1-1 0,3 4 0 15,-1 11 1-15,0 4 0 16,-2 11 1-16,-6 9-1 15,-3 12 0-15,-7 6 1 16,-6 8-1-16,-11 5 0 16,-8 5 0-16,-8 1-1 15,-7 4 1-15,-13-4 1 16,1 0 1-16,-12-5-1 15,5-1 2-15,-3-5-1 16,10 1 0-16,-2-7 1 16,27-8-2-16,-28 22 1 15,28-22-1-15,-2 21 0 16,2-21-1-16,20 29 1 0,-5-11-1 15,-15-18 0-15,37 29-1 16,-15-12 1-16,-1-3-3 16,11 7-1-16,-13-15-6 15,22 2-30-15,-17-4 0 16,1 1 0-16,-7-5-1 15</inkml:trace>
          <inkml:trace contextRef="#ctx0" brushRef="#br0" timeOffset="13135.2231">17361-161 73 0,'-33'17'37'0,"-10"9"1"15,-6 3-1 1,8 14-22-16,-21-7-5 15,19 19-4-15,2-7-2 16,16 7-1-16,13-7-1 0,18-1-1 16,13-10 0-16,18-6-1 15,10-16 0-15,14-9 1 16,-3-10-1-16,3-11 1 15,-10-10-1-15,-4-8 0 16,-16-8 0-16,-12-4 0 16,-15-3 0-16,-19-7 1 15,-9 3-1-15,-13-1 0 16,-4 9 0-16,-6 5 1 15,2 10-1-15,2 5 0 16,12 17-1-16,6 3-4 16,25 4-5-16,-8 23-28 15,25-15-1-15,7 0 1 0,17-5-2 16</inkml:trace>
          <inkml:trace contextRef="#ctx0" brushRef="#br0" timeOffset="13556.4238">17576-13 70 0,'-11'40'36'0,"-7"1"1"15,0 6 0-15,-5-8-19 16,7 13-12-16,-7-7-2 16,13 1-1-16,-6-7-2 15,9-8 0-15,-1-7-1 16,8-24 0-16,0 0 0 15,0 0 0-15,-12-47 0 0,18 2 0 16,6-9 0-16,1-8 0 16,11-2 0-16,1-2 0 15,10 3 0-15,2 7 0 16,3 2 1-16,-1 17-1 15,4 6 1-15,-2 15 0 16,2 12 0-16,-6 12 0 16,-8 8-1-16,-6 9 1 15,-5 6 0-15,-8 2-1 16,-16 8 1-16,-10-4 0 15,-13-2 0-15,-6-4 0 16,-6-6 0-16,0-4 0 0,-4-5-1 16,10-4 1-16,7-7-2 15,9-10-3-15,19 5-8 16,0 0-26-1,37-35-1-15,-6 3 1 16,14 1-1-16</inkml:trace>
          <inkml:trace contextRef="#ctx0" brushRef="#br0" timeOffset="13774.8242">18111-17 74 0,'-15'35'37'0,"-7"3"1"16,-5 7 0-16,5-25-22 15,11 26-8-15,-7-15-1 16,26 8-2-16,2-12-3 15,15-1 0-15,4-13-1 16,10-5-2-16,1-2-2 16,-5-16-7-16,10 4-28 0,-12-15-1 15,-2-2 0-15,-9-9 0 16</inkml:trace>
          <inkml:trace contextRef="#ctx0" brushRef="#br0" timeOffset="14976.0263">19029 324 53 0,'0'0'32'0,"0"0"1"0,20-17-1 16,5 3-19-16,-13-19-5 16,23 8-1-16,-8-18-1 15,16 5-1 1,-6-15 1-16,12 5-1 15,-12-9 1-15,12 13 0 0,-10-9-1 16,2 18 0-16,-10-2 0 16,-3 18-1-16,-9 9 0 15,-19 10-1-15,24 22 0 16,-22 5-1-16,-4 12 1 15,0 5-2-15,-2 11 0 16,0 3-1-16,2-2 1 16,0 2-1-16,-2-5 0 0,2-3 0 15,0-11-1 1,-2-8-1-16,6-5-4 15,-2-26-19-15,0 0-16 16,0 0-1-16,-7-33 0 0,1 3 1 16</inkml:trace>
          <inkml:trace contextRef="#ctx0" brushRef="#br0" timeOffset="15178.8265">19295 134 87 0,'0'0'38'16,"-20"0"0"-16,20 0 0 15,0 0-28-15,33-10-4 16,-7 5-2-16,11 7-2 16,2-2-2-16,-4-2-4 15,8 9-6-15,-10-10-27 0,-1-5-2 16,-7-6 1-16,-4-1-1 15</inkml:trace>
          <inkml:trace contextRef="#ctx0" brushRef="#br0" timeOffset="15428.4271">19799-132 84 0,'0'0'38'0,"0"0"1"15,27-2 0-15,-27 2-27 16,64-10-3-16,-17 5-3 15,20 5-2-15,-5-6-2 0,5 4 0 16,-7-2-1-16,-5 0 0 16,-10 2-2-16,-14-4-2 15,-2 6-3 1,-29 0-9-16,0 0-24 0,6-17-1 15,-6 17 0-15,-17-12 1 16</inkml:trace>
          <inkml:trace contextRef="#ctx0" brushRef="#br0" timeOffset="15615.6274">20217-144 69 0,'-20'24'38'15,"-3"5"1"-15,-1 6 0 16,-5-14-19-16,11 26-8 16,-19-10-4-16,14 7-2 0,-8-1-3 15,5-2 0-15,3-6-2 16,7-6 0-1,2-8-2-15,14-21-2 16,-3 18-4-16,3-18-31 0,11-20-2 16,9-11-1-16,11-6 1 15</inkml:trace>
          <inkml:trace contextRef="#ctx0" brushRef="#br0" timeOffset="15834.0278">20551-130 97 0,'-14'27'40'15,"-4"10"0"-15,-11-6-2 16,13 14-30-16,-21 0-1 16,14 1-3-16,-4-5-1 15,9-2-2-15,2-4-1 0,3-14-3 16,11 0-6-16,2-21-31 16,0 0 0-16,7-33 0 15,15 4-1-15</inkml:trace>
          <inkml:trace contextRef="#ctx0" brushRef="#br0" timeOffset="16364.4287">20875-124 94 0,'-30'43'40'0,"-5"9"-1"0,-10-1 0 16,8 5-31-16,-10-6-3 15,14 1-2-15,4-12-1 16,5-6-1-16,7-12 0 15,17-21-1-15,0 0-1 16,-12-17 1-16,22-13-1 16,8-8-1-16,7-1-1 15,6-12 0-15,8 1 0 16,-2 1 0-16,2 6 2 15,-3 7-1-15,-5 6 2 16,-6 13 0-16,-7 7 2 16,-18 10-1-16,15 20 1 15,-13 7 1-15,-4 8-1 0,0 11 0 16,0 3-1-16,4 2 0 15,2-3 0 1,6-1 0-16,2-12-1 16,5-10 1-16,7-12 0 0,1-13-1 15,1-13 1-15,1-10 0 16,-2-10-1-16,3-8 1 15,-5-6 0-15,2-3-1 16,1-7 1-16,1-1 0 16,1 4-2-16,-1 7 2 15,-4 6-1-15,-3 10 0 16,-1 10-3-16,-19 21-1 15,20 4-8-15,-20-4-28 0,12 31 1 16,-10-12-2 0,9 3 1-16</inkml:trace>
          <inkml:trace contextRef="#ctx0" brushRef="#br0" timeOffset="16816.8294">21927-169 86 0,'0'0'38'0,"0"0"1"16,-21 2 0-16,-14-2-29 16,5 22-2-16,-16 1-3 15,-1 12-1-15,-8 7-3 16,4 11 1-16,2-5-1 15,8 3-1-15,12-2 1 16,12-11-1-16,13-1 0 0,17-11 0 16,9-11-1-16,7-13-1 15,6-6 1-15,2-9-1 16,2-5 0-16,-5-7 0 15,-5-2 1-15,-10-1 0 16,-5 1 2-16,-6 4 1 16,-6 2 1-16,-2 21 0 15,0 0 1-15,0 0 0 16,0 0 0-16,2 21 0 15,10 4-1-15,5 4 0 16,5 2-1-16,-1 4-2 16,4-4 0-16,-3 0 0 15,-3-3 0-15,-7-9-2 0,6 12-23 16,-18-31-17-16,0 0-1 15,19-31-1-15,-7-6 0 16</inkml:trace>
        </inkml:traceGroup>
        <inkml:traceGroup>
          <inkml:annotationXML>
            <emma:emma xmlns:emma="http://www.w3.org/2003/04/emma" version="1.0">
              <emma:interpretation id="{9E77446B-8760-43B5-8D3D-897A9C7282B7}" emma:medium="tactile" emma:mode="ink">
                <msink:context xmlns:msink="http://schemas.microsoft.com/ink/2010/main" type="inkWord" rotatedBoundingBox="26425,589 29086,559 29093,1108 26431,1137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7472.0307">23468-268 85 0,'-12'18'40'0,"-7"3"0"16,-4 8 0-16,-28-8-29 16,20 24-2-16,-14-6-3 15,7 10-1-15,-6-3-2 16,8 3-1-16,3-5-1 15,16-5 1-15,3-6-1 16,18-6 0-16,12-9 0 16,15-4-1-16,10-11 1 0,8-1-1 15,3-4 0-15,5-3 0 16,0-1-1-16,-7-6-1 15,-7 2-1 1,-9-7-3-16,-1 19-10 0,-16-22-25 16,1-1-1-16,-12-4 1 15,2 0-1-15</inkml:trace>
          <inkml:trace contextRef="#ctx0" brushRef="#br0" timeOffset="17721.6311">23958-212 69 0,'0'0'39'16,"12"26"1"-16,-10-5-1 15,-2-21-16-15,-12 45-15 0,-11-18-2 16,7 12-2-16,-5-4-1 15,-3 2-2-15,5-2-1 16,-3-6-2-16,13 2-4 16,-15-21-19-16,24-10-15 15,0 0 0-15,0 0-1 16,37-28 1-16</inkml:trace>
          <inkml:trace contextRef="#ctx0" brushRef="#br0" timeOffset="18220.832">24279-179 81 0,'-20'24'39'0,"-1"5"-1"16,-20 4 0-16,17 12-29 15,-25-10-2-15,18 13-2 16,-6-9-2-16,6 4-1 15,3-8-1-15,7-8 0 16,7-10-1-16,14-17 1 16,0 0-1-16,0 0 0 15,20-37 0-15,3 6-1 16,7-4 0-16,7-7 0 15,8-1 0-15,1 0 0 16,3 4 0-16,-2 8 0 16,-6 2 1-16,-8 12 1 0,-9 7 0 15,-24 10 0-15,19 16 0 16,-19 11 1-16,-7 6-1 15,-1 11 0 1,-2 7 0-16,8-1 0 0,2-1 0 16,6-2-1-16,4-9 0 15,5-8 1-15,1-13-1 16,7-13 1-16,-1-12-1 15,3-9 1-15,-5-9-1 16,5-9 1-16,0-5 0 16,1-5-1-16,3-4 0 15,-2-1-1-15,11 3-2 0,-7-11-4 16,16 11-25-16,-16 1-9 15,4 3 1 1,-8 6 0-16</inkml:trace>
          <inkml:trace contextRef="#ctx0" brushRef="#br0" timeOffset="18486.0324">25042-179 68 0,'-17'37'40'15,"-11"-4"0"-15,1 8-1 16,-8-12-17-16,15 16-12 15,-11-8-3-15,21 6-2 16,1-6-1-16,16-4-2 16,7-4 0-16,13-6-1 15,9-7 0-15,5-7 0 16,2-1-1-16,1-6-1 0,3-6-1 15,-12-4-2-15,8 6-3 16,-27-23-13-16,2 10-21 16,-11-9-1-16,3 3 1 15,-16-8 0-15</inkml:trace>
          <inkml:trace contextRef="#ctx0" brushRef="#br0" timeOffset="18688.8328">25003-25 91 0,'-21'-2'40'15,"21"2"-2"-15,0 0-8 16,39 0-18-16,-22-2-5 0,20 6-3 16,-3 0-2-16,7 0-1 15,-4 0-1-15,-6-2-2 16,2 5-4-16,-33-7-19 15,24-13-14-15,-24 13 0 16,6-24-2-16,-6 24 2 16</inkml:trace>
          <inkml:trace contextRef="#ctx0" brushRef="#br0" timeOffset="18891.6331">24995-175 85 0,'0'0'40'0,"32"-13"-1"0,5 5 1 16,29 10-29-16,-9-10-4 15,21 10-2-15,-4-2-2 16,4 2-1 0,-6 2-4-16,-9-8-9 0,-2 8-29 15,-7-6 0-15,-1-6-2 16,-10-3 0-16</inkml:trace>
        </inkml:traceGroup>
        <inkml:traceGroup>
          <inkml:annotationXML>
            <emma:emma xmlns:emma="http://www.w3.org/2003/04/emma" version="1.0">
              <emma:interpretation id="{09F296EE-0AC5-4FD9-810F-656C436C7EF6}" emma:medium="tactile" emma:mode="ink">
                <msink:context xmlns:msink="http://schemas.microsoft.com/ink/2010/main" type="inkWord" rotatedBoundingBox="29783,671 31287,655 31293,1180 29789,1197"/>
              </emma:interpretation>
              <emma:one-of disjunction-type="recognition" id="oneOf6">
                <emma:interpretation id="interp6" emma:lang="" emma:confidence="1">
                  <emma:literal>S:</emma:literal>
                </emma:interpretation>
                <emma:interpretation id="interp7" emma:lang="" emma:confidence="0">
                  <emma:literal>s :</emma:literal>
                </emma:interpretation>
                <emma:interpretation id="interp8" emma:lang="" emma:confidence="0">
                  <emma:literal>S :</emma:literal>
                </emma:interpretation>
                <emma:interpretation id="interp9" emma:lang="" emma:confidence="0">
                  <emma:literal>5 :</emma:literal>
                </emma:interpretation>
                <emma:interpretation id="interp10" emma:lang="" emma:confidence="0">
                  <emma:literal>x :</emma:literal>
                </emma:interpretation>
              </emma:one-of>
            </emma:emma>
          </inkml:annotationXML>
          <inkml:trace contextRef="#ctx0" brushRef="#br0" timeOffset="19890.0349">27278-147 80 0,'0'-24'38'0,"0"24"-1"15,-37-19 0-15,12 15-29 16,-24-8-1-16,8 12-1 16,-12-2-2-16,4 8 0 15,-3 0-1-15,9 6-1 16,2-3 1-16,13 7-1 0,7-2-1 15,13 3 0-15,8-17 0 16,18 31-1 0,9-15 0-16,8 1 0 15,6 1 1-15,4 1-1 0,8 0 0 16,-4 3 0-16,3 1 0 15,-1 4 0-15,-4-3 0 16,-2 3 1-16,-6-4 0 16,-8 2 1-16,-5-3-1 15,-11-1 1-15,-7-3 0 16,-8-18 0-16,-29 29 0 15,-4-22 0-15,-8-1-1 16,-6-4 0-16,-8-2 0 16,4-6-1-16,1 1 0 15,7-1 0-15,9-2 1 16,9 2-1-16,5-2-1 15,20 8 0-15,0 0-1 0,0 0-5 16,24-4-30-16,-5-5-6 16,19 3 0-16,1-8-1 15</inkml:trace>
          <inkml:trace contextRef="#ctx0" brushRef="#br0" timeOffset="20420.4358">27870 194 119 0,'-17'2'45'0,"17"-2"1"16,-18 0-2-16,18 0-43 16,0 0-1-16,2-23 0 15,-2 23 0-15,27-14 0 16,-9 9 0-16,-18 5 0 15,27-2 0-15,-27 2 0 0,0 0-37 16,0 0-8 0,0 0-2-16,0 0-1 15</inkml:trace>
          <inkml:trace contextRef="#ctx0" brushRef="#br0" timeOffset="20186.4354">27911-130 115 0,'0'0'43'16,"-12"-17"1"-16,12 17-5 0,0 0-31 16,0 0-3-16,0 0-4 15,0 0-1-15,20 0 0 16,-20 0 0-16,0 0 0 15,19 19-6-15,-5-2-36 16,-14-17-2-16,12 22-1 16,-12-22 0-16</inkml:trace>
          <inkml:trace contextRef="#ctx0" brushRef="#br0" timeOffset="19344.034">26595-196 85 0,'-4'21'40'16,"4"-21"1"-16,6 24-1 15,-6-24-28-15,-6 39-1 16,-4-14-4-16,2 16-1 15,-3-1-2-15,-5 7-1 16,0-2-1-16,1 5 0 0,-1-9-1 16,4 2 0-16,1-14-1 15,5 2 0-15,0-10 0 16,6-21 0-16,0 23 0 15,0-23 0-15,0 0-1 16,27-7-2-16,-9 5-4 16,-18 2-35-16,33-35-1 15,-6 4 0-15,11 4-1 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6:00:00.39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DD7278E2-81A8-4D5F-8695-415AED2892BB}" emma:medium="tactile" emma:mode="ink">
          <msink:context xmlns:msink="http://schemas.microsoft.com/ink/2010/main" type="writingRegion" rotatedBoundingBox="11566,3272 23126,2221 23509,6428 11949,7479"/>
        </emma:interpretation>
      </emma:emma>
    </inkml:annotationXML>
    <inkml:traceGroup>
      <inkml:annotationXML>
        <emma:emma xmlns:emma="http://www.w3.org/2003/04/emma" version="1.0">
          <emma:interpretation id="{9FB8BFB4-5F0D-4079-81E4-20F94B82504B}" emma:medium="tactile" emma:mode="ink">
            <msink:context xmlns:msink="http://schemas.microsoft.com/ink/2010/main" type="paragraph" rotatedBoundingBox="11837,3882 15587,2708 15883,3653 12133,48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5A4160-B266-4DF4-A84B-0A13AB745434}" emma:medium="tactile" emma:mode="ink">
              <msink:context xmlns:msink="http://schemas.microsoft.com/ink/2010/main" type="line" rotatedBoundingBox="11837,3882 15587,2708 15883,3653 12132,4827"/>
            </emma:interpretation>
          </emma:emma>
        </inkml:annotationXML>
        <inkml:traceGroup>
          <inkml:annotationXML>
            <emma:emma xmlns:emma="http://www.w3.org/2003/04/emma" version="1.0">
              <emma:interpretation id="{6FA2C07D-18A4-4ABF-8E21-D2C8168B004A}" emma:medium="tactile" emma:mode="ink">
                <msink:context xmlns:msink="http://schemas.microsoft.com/ink/2010/main" type="inkWord" rotatedBoundingBox="11837,3882 13629,3321 13925,4266 12132,4827"/>
              </emma:interpretation>
              <emma:one-of disjunction-type="recognition" id="oneOf0">
                <emma:interpretation id="interp0" emma:lang="" emma:confidence="0">
                  <emma:literal>-4)</emma:literal>
                </emma:interpretation>
                <emma:interpretation id="interp1" emma:lang="" emma:confidence="0">
                  <emma:literal>.4)</emma:literal>
                </emma:interpretation>
                <emma:interpretation id="interp2" emma:lang="" emma:confidence="0">
                  <emma:literal>$4)</emma:literal>
                </emma:interpretation>
                <emma:interpretation id="interp3" emma:lang="" emma:confidence="0">
                  <emma:literal>,4)</emma:literal>
                </emma:interpretation>
                <emma:interpretation id="interp4" emma:lang="" emma:confidence="0">
                  <emma:literal>44)</emma:literal>
                </emma:interpretation>
              </emma:one-of>
            </emma:emma>
          </inkml:annotationXML>
          <inkml:trace contextRef="#ctx0" brushRef="#br0">9272 2775 87 0,'4'20'41'0,"-15"19"0"16,-15 5-1-16,5 21-31 15,-14 6-3-15,-1 17-1 16,-3 13-2-16,-2 9-1 16,-4 5-1-16,2-2 0 15,2-6-1-15,4-10 0 16,4-14 0-16,6-17-1 15,3-23 0-15,15-26-2 16,9-17-4-16,-4-31-19 16,25-8-15-16,5-25-1 15,17-8 0-15,5-11 0 0</inkml:trace>
          <inkml:trace contextRef="#ctx0" brushRef="#br0" timeOffset="405.6007">10034 3034 61 0,'-12'23'40'15,"6"-5"-1"-15,6-18 0 16,0 0-14-16,38 19-19 16,-3-21-2-16,14 0-4 15,11 4-5-15,-7-12-34 16,19-5 1-16,4-10-2 15,0-7 0-15</inkml:trace>
          <inkml:trace contextRef="#ctx0" brushRef="#br0" timeOffset="234.0004">9985 2727 68 0,'18'-18'40'16,"-18"18"0"-16,31-19-1 15,-7 17-20-15,-24 2-12 16,44-14-1-16,-10 13-3 0,11 1-2 15,1 1-1-15,1-1-2 16,-4 8-4 0,-19-6-31-16,7 6-3 15,-31-8 0-15,14 17 0 0</inkml:trace>
          <inkml:trace contextRef="#ctx0" brushRef="#br0" timeOffset="-234.0005">8733 2962 71 0,'-11'-18'39'0,"11"18"1"15,0 0 0-15,0 0-27 16,0 0-3-16,31 26-3 0,-17-5-1 15,7 8-3-15,1 6 0 16,5 4-1-16,-2 2-1 16,3-4 0-16,-5 2 0 15,2-6-1-15,-9-4 0 16,2-6-1-16,-7-6 0 15,-11-17-1-15,22 14-3 16,-22-14-2-16,25-15-15 16,-19-17-20-16,16-6 2 15,-3-17-2-15,8-5 2 16</inkml:trace>
        </inkml:traceGroup>
        <inkml:traceGroup>
          <inkml:annotationXML>
            <emma:emma xmlns:emma="http://www.w3.org/2003/04/emma" version="1.0">
              <emma:interpretation id="{B45B2A32-6A2A-44EA-910B-17FBCC781E57}" emma:medium="tactile" emma:mode="ink">
                <msink:context xmlns:msink="http://schemas.microsoft.com/ink/2010/main" type="inkWord" rotatedBoundingBox="15103,3002 15628,2837 15825,3469 15301,3633"/>
              </emma:interpretation>
            </emma:emma>
          </inkml:annotationXML>
          <inkml:trace contextRef="#ctx0" brushRef="#br0" timeOffset="1170.002">11960 2451 63 0,'-18'39'36'15,"6"-2"0"-15,-1-2 1 16,32 4-26-16,-21-14-3 16,26 2-2-16,1-9-2 15,14-3-1-15,6-9 0 16,16-2-1-16,-1-12 0 15,5-6 0-15,-7-5-1 0,-3-2 1 16,-10-6 0-16,-12-1-1 16,-10-5 0-16,-19 0 0 15,-10 2 0-15,-15 0 0 16,-10 4 0-16,-10 2-1 15,-4 5-1-15,-8 3-2 16,6 13-2-16,-15-2-29 16,17 8-6-16,0 0 0 15,10 6-1-15</inkml:trace>
          <inkml:trace contextRef="#ctx0" brushRef="#br0" timeOffset="873.6015">12079 2061 63 0,'0'0'37'0,"0"0"0"0,-31-2 0 15,-5 0-23-15,13 19-5 16,-14-3-1-16,13 15-4 15,5-2 0-15,13 8-2 16,10-4 0-16,17 0-2 16,13-5 1-16,12-7-2 15,11-5 2-15,11-10-1 16,-5-12 0-16,-4 0 1 15,-13-8-1-15,-7-5 2 16,-21-2-2-16,-12-2 2 16,-16-5 0-16,-15 3 0 15,-14 4-1-15,-6 0 1 16,-10 5-1-16,-2 6-1 0,3 7 0 15,-1 3 0-15,12 8-1 16,4 3-2 0,21 9-2-16,1-5-6 15,34 5-28-15,-17-18-1 0,28 37 0 16,-9-18 0-16</inkml:trace>
        </inkml:traceGroup>
      </inkml:traceGroup>
    </inkml:traceGroup>
    <inkml:traceGroup>
      <inkml:annotationXML>
        <emma:emma xmlns:emma="http://www.w3.org/2003/04/emma" version="1.0">
          <emma:interpretation id="{C25C1887-B56F-4D45-9397-AD44BF219048}" emma:medium="tactile" emma:mode="ink">
            <msink:context xmlns:msink="http://schemas.microsoft.com/ink/2010/main" type="paragraph" rotatedBoundingBox="14622,3396 21840,2575 22041,4339 14822,51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9FA8D92-C5CD-4945-8AD2-D98BA3D51E0D}" emma:medium="tactile" emma:mode="ink">
              <msink:context xmlns:msink="http://schemas.microsoft.com/ink/2010/main" type="line" rotatedBoundingBox="14622,3396 21840,2575 22041,4339 14822,5160">
                <msink:destinationLink direction="with" ref="{BA55ACB5-3BD3-467E-ABD0-1000BE85367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BEE73E90-1E4A-4E93-A08B-54CF910BB802}" emma:medium="tactile" emma:mode="ink">
                <msink:context xmlns:msink="http://schemas.microsoft.com/ink/2010/main" type="inkWord" rotatedBoundingBox="14622,3396 18303,2978 18480,4536 14799,495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494.4061">12764 3414 78 0,'20'-17'39'0,"1"7"0"16,14 6 0-16,1-11-32 15,18 11-1-15,-7-6-1 16,8 6-2-16,-4 0-3 0,-8-1-1 15,-2 9-5-15,-41-4-33 16,43-10 1 0,-43 10-3-16,31-27 2 15</inkml:trace>
          <inkml:trace contextRef="#ctx0" brushRef="#br0" timeOffset="3868.8068">14407 2170 98 0,'-22'11'41'16,"-7"20"-1"-16,-22-4-7 15,0 43-26-15,-29 16 0 16,4 28-3-16,-14 15-1 15,4 8 0-15,4 3-2 16,10 4 0-16,13-10-1 16,16-10 1-16,22-15-1 15,17-23 0-15,22-13-1 16,11-14-4-16,18 5-8 15,-2-29-28-15,6-2-2 16,-10-16 0-16,-2-5-1 0</inkml:trace>
          <inkml:trace contextRef="#ctx0" brushRef="#br0" timeOffset="4789.2082">15051 2873 70 0,'-27'2'38'15,"9"19"0"-15,-9 6 1 0,17 14-28 16,-35-4-2-16,12 17-2 15,-14-1-2-15,4 5-2 16,-6-2-1 0,8-5-1-16,0-7-1 0,6-9-2 15,16-2-3-15,-3-23-19 16,22-10-15-16,0 0-1 15,29-8 0-15,3-9-2 16</inkml:trace>
          <inkml:trace contextRef="#ctx0" brushRef="#br0" timeOffset="4539.6079">14610 3003 43 0,'-22'-14'37'0,"22"14"2"15,0 0 0-15,0 0-14 16,0 0-9-16,28 10-5 15,-9-2-4-15,18 13-1 16,-2 2-2-16,12 4 0 16,0 5-2-16,2 1-1 15,0 0 1-15,-2-2-2 16,-4-2 1-16,-8-4 0 15,-6-4-1-15,-4-3-1 16,-5-3 1-16,-20-15-2 0,20 18-1 16,-20-18-2-16,0 0-4 15,-30 4-33-15,30-4 2 16,-25-25-2-16,13 5 2 15</inkml:trace>
          <inkml:trace contextRef="#ctx0" brushRef="#br0" timeOffset="1575.6027">11413 2985 71 0,'-33'10'38'0,"5"0"1"0,28-10-1 16,0 0-27-16,28 23-4 15,20-21-1-15,34 4-2 16,16-6-1 0,25-2-1-16,16-2 0 0,11 2-1 15,-1 0 0-15,-1 2 0 16,-9 2 0-16,-10 6 0 15,-14 3 0-15,-16 3-1 16,-19 5-1-16,-15-3 0 16,-12 3-3-16,-22-9-5 15,-2 9-30-15,-29-19-2 16,0 0 1-16,-27 8-2 15</inkml:trace>
          <inkml:trace contextRef="#ctx0" brushRef="#br0" timeOffset="1950.0034">11585 3420 69 0,'-6'18'40'0,"6"-18"0"16,2 27 0-16,-2-27-22 15,2 25-10-15,-8-2-1 16,8 11-2-16,-4-1-2 0,-4 5-1 16,-4 1-1-16,0 2 1 15,1-4-2-15,-5 2 0 16,4-8 0-16,-3-6 0 15,5-2-1-15,8-23-2 16,-4 24-2-16,4-24-18 16,12-18-18-16,3-1-1 15,13 7-1-15,-3-9 1 16</inkml:trace>
          <inkml:trace contextRef="#ctx0" brushRef="#br0" timeOffset="2184.0038">11831 3739 85 0,'8'23'41'0,"-8"-23"1"16,15 23-2 0,-15-23-33-16,-4 20-1 0,4-20-3 15,0 17-1-15,0-17-1 16,0 0-1-16,6 18-1 15,-6-18-1-15,0 0-3 16,0-27-9-16,0 27-26 16,14-47-1-16,5 14-1 15,1-10 0-15</inkml:trace>
          <inkml:trace contextRef="#ctx0" brushRef="#br0" timeOffset="2605.2045">12223 3418 74 0,'4'24'39'16,"-6"-5"0"-16,4 4 0 16,-2-23-28-16,-8 37-4 15,8-37-1-15,-13 33-2 16,13-33-1-16,-20 29-1 15,20-29 0-15,-23 22-1 16,23-22 0-16,-18 11-1 16,18-11 1-16,0 0-1 15,0 0 1-15,0 0-1 16,0 0 1-16,0 0-1 15,0 0 0-15,35-11 0 16,-13 5 1-16,7 2-1 0,4 0 0 16,6 2 0-16,0 2-1 15,2-2 1-15,-2 4 1 16,-1-2-1-16,-3 2 0 15,-6-2 0-15,-6 2 0 16,-5 0-1-16,-18-2 1 16,22 4-2-16,-22-4-1 15,0 0-3-15,17 12-8 16,-17-12-26-16,0 0-2 15,-12-18 1-15,12 18 0 16</inkml:trace>
          <inkml:trace contextRef="#ctx0" brushRef="#br0" timeOffset="2917.2051">12522 3323 63 0,'0'0'38'0,"0"0"2"15,-19 22-1-15,17 3-23 16,-16-6-5-16,16 16-4 16,-12-2 0-16,5 12-3 15,-5-2-1-15,2 1-1 16,-1-3 0-16,-1 2-1 0,2-12-1 15,0 0 1-15,5-8-1 16,7-23 0 0,-10 27-1-16,10-27-1 15,0 0-3-15,0 0-3 0,27 8-32 16,-17-25-1-16,11 3-1 15,-1-11 0-15</inkml:trace>
          <inkml:trace contextRef="#ctx0" brushRef="#br0" timeOffset="3307.2057">12795 3426 69 0,'0'0'37'16,"-17"29"1"-16,17-29-1 15,0 33-29-15,0-33-1 0,-14 27 0 16,14-27-3-16,6 22-1 16,-6-22-1-16,29 10 0 15,-3-10 0-15,1 1-1 16,2-1 0-16,5 4-1 15,-5 0 0-15,2 4 0 16,-11 2 0-16,-3 1 1 16,-17-11-1-16,14 29 1 15,-18-11-1-15,-2-1 1 16,6-17 0-16,-35 33 0 15,10-17 0-15,-3-2-1 16,1-3 1-16,0-3-2 16,1-4 0-16,-3-6-3 0,11 4-4 15,-15-12-31-15,33 10-2 16,-19-39 0-16,17 16 0 15</inkml:trace>
        </inkml:traceGroup>
        <inkml:traceGroup>
          <inkml:annotationXML>
            <emma:emma xmlns:emma="http://www.w3.org/2003/04/emma" version="1.0">
              <emma:interpretation id="{E210CA73-6F5E-4D6C-B0A2-29936C59CA8A}" emma:medium="tactile" emma:mode="ink">
                <msink:context xmlns:msink="http://schemas.microsoft.com/ink/2010/main" type="inkWord" rotatedBoundingBox="18906,4009 19313,3962 19317,4001 18911,4047"/>
              </emma:interpretation>
            </emma:emma>
          </inkml:annotationXML>
          <inkml:trace contextRef="#ctx0" brushRef="#br0" timeOffset="5007.6088">15582 3137 91 0,'45'-6'40'15,"12"4"0"-15,-10 0-2 16,5-2-33-16,-9 0-2 16,0 2-4-16,-4 14-8 15,-1-12-30-15,-13 2 0 16,-25-2-1-16,21-10 0 15</inkml:trace>
        </inkml:traceGroup>
        <inkml:traceGroup>
          <inkml:annotationXML>
            <emma:emma xmlns:emma="http://www.w3.org/2003/04/emma" version="1.0">
              <emma:interpretation id="{BAD99547-8FC2-46F6-B839-2D4FE4EEAF4A}" emma:medium="tactile" emma:mode="ink">
                <msink:context xmlns:msink="http://schemas.microsoft.com/ink/2010/main" type="inkWord" rotatedBoundingBox="19785,3018 21864,2782 22041,4339 19962,4575"/>
              </emma:interpretation>
            </emma:emma>
          </inkml:annotationXML>
          <inkml:trace contextRef="#ctx0" brushRef="#br0" timeOffset="5616.0098">16947 2626 80 0,'0'0'37'16,"-21"17"1"-16,-14-15-7 15,5 31-20-15,-22-2-4 16,7 22-1-16,-10 1-3 15,8 10 0-15,4 0-1 16,16 1-1-16,11-1 0 16,12-8-1-16,14-7 0 15,8-15 1-15,15-6-2 16,8-15 1-16,8-7 0 0,0-10-1 15,1-11 1-15,-3-9-1 16,-6-9 1 0,-6-7-1-16,-7-9 1 15,-15-5 0-15,-5-5 0 0,-10 5 0 16,-9 3 0-16,-9 11-1 15,-1 11-1-15,-13 3-3 16,11 34-12-16,-8-8-21 16,3 10-1-16,3 1 0 15,9 7-1-15</inkml:trace>
          <inkml:trace contextRef="#ctx0" brushRef="#br0" timeOffset="5850.0102">17123 3164 66 0,'29'17'41'0,"-1"-7"0"16,-1 4 1-16,-9-22-15 16,-1 16-20-16,-17-8-2 15,24 7-2-15,-24-7-2 16,0 0 0-16,0 0-2 15,0 0 0-15,0 0-3 16,0 0-4-16,13-17-32 16,-16-8-1-16,6-4 0 15,-1-16 0-15</inkml:trace>
          <inkml:trace contextRef="#ctx0" brushRef="#br0" timeOffset="6208.8109">17707 2603 66 0,'24'37'40'0,"-19"-10"0"16,-7 0 0-16,-1 14-18 16,-9-12-14-16,2 14-1 15,-6-7-3-15,3-1 0 16,-3-5-1-16,1-7-2 15,3-4 1-15,12-19-1 16,-18 18 0-16,18-18 0 16,0 0 0-16,20-4-1 15,-1-4 1-15,14 0-1 0,5 1 0 16,5-3 0-16,1 0 0 15,9 2 1-15,-6-1-1 16,0 5-1 0,-8 4 1-16,-8 0-1 0,-5 4 0 15,-7-2-2-15,-19-2-1 16,0 0-3-16,24 19-4 15,-42-29-30-15,18 10 0 16,-18-27 0-16,13 6 0 16</inkml:trace>
          <inkml:trace contextRef="#ctx0" brushRef="#br0" timeOffset="6474.0113">18076 2527 85 0,'-17'12'40'16,"13"11"0"-16,-8 2 0 0,10 18-30 15,-17 0-3-15,15 17-1 16,-10 0-2-16,4 8-2 16,-3 2 0-16,-1-4-1 15,-8-2 0-15,5-8 0 16,-1-5-2-16,-1-12 0 15,5-4-2-15,-6-16-4 16,19 4-20-16,1-23-15 16,0 0 1-16,-14-23-1 15,20-8 0-15</inkml:trace>
          <inkml:trace contextRef="#ctx0" brushRef="#br0" timeOffset="6754.8118">18268 1940 87 0,'45'24'41'0,"-3"11"1"15,15 19-1-15,-8 8-32 16,6 29-2-16,-16 10 0 15,2 22-2-15,-24 5-1 16,-17 10-2-16,-21 0-1 16,-12-4 0-16,-12-8 0 15,-12-11-2-15,0-16 0 0,-11-22-5 16,21-15-36-16,-21-19-1 15,7-12 0-15,-17-13-1 16</inkml:trace>
        </inkml:traceGroup>
      </inkml:traceGroup>
    </inkml:traceGroup>
    <inkml:traceGroup>
      <inkml:annotationXML>
        <emma:emma xmlns:emma="http://www.w3.org/2003/04/emma" version="1.0">
          <emma:interpretation id="{D2DFD40D-A9A1-411C-8527-EDE74B40B3EC}" emma:medium="tactile" emma:mode="ink">
            <msink:context xmlns:msink="http://schemas.microsoft.com/ink/2010/main" type="paragraph" rotatedBoundingBox="11798,5819 23358,4767 23509,6428 11949,74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D086DD-1F27-49FB-A8B5-D2C6F5C543A0}" emma:medium="tactile" emma:mode="ink">
              <msink:context xmlns:msink="http://schemas.microsoft.com/ink/2010/main" type="inkBullet" rotatedBoundingBox="11873,6647 12431,6597 12503,7389 11945,7439"/>
            </emma:interpretation>
          </emma:emma>
        </inkml:annotationXML>
        <inkml:trace contextRef="#ctx0" brushRef="#br0" timeOffset="7690.8135">8560 5900 57 0,'0'0'40'16,"0"0"-1"0,23 4 2-16,-23-4-24 15,18 2-8-15,-18-2-2 0,27 25-3 16,-11-3-1-16,-3 1-2 15,7 0 0-15,-5 3-1 16,5-3 0-16,-4 0 0 16,3-3-1-16,-19-20 0 15,31 21-2-15,-31-21-2 16,24 12-2-16,-24-12-20 15,6-22-15-15,-2-3 2 16,5 0 0-16,-1-10 0 16</inkml:trace>
        <inkml:trace contextRef="#ctx0" brushRef="#br0" timeOffset="7924.8139">9106 5724 74 0,'-13'25'40'15,"1"10"1"-15,-17 6-2 16,17 15-30-16,-33 4-2 15,12 16-3-15,-8 5-2 16,2 5 0-16,4-3-2 16,-4-3 1-16,11-12-2 15,-3-12 0-15,17-9-2 16,1-26-1-16,21-3-9 15,-8-18-28-15,39-43-1 16,-4-4 0-16,12-7 0 16</inkml:trace>
      </inkml:traceGroup>
      <inkml:traceGroup>
        <inkml:annotationXML>
          <emma:emma xmlns:emma="http://www.w3.org/2003/04/emma" version="1.0">
            <emma:interpretation id="{BDDF11B7-DBE7-47DB-B957-BDAF85BF692D}" emma:medium="tactile" emma:mode="ink">
              <msink:context xmlns:msink="http://schemas.microsoft.com/ink/2010/main" type="line" rotatedBoundingBox="13176,5694 23358,4767 23509,6428 13327,7354">
                <msink:destinationLink direction="with" ref="{BA55ACB5-3BD3-467E-ABD0-1000BE85367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009C590-79CC-45E3-AC3A-FFB87DDCF214}" emma:medium="tactile" emma:mode="ink">
                <msink:context xmlns:msink="http://schemas.microsoft.com/ink/2010/main" type="inkWord" rotatedBoundingBox="13255,6559 13670,6521 13691,6744 13275,678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158.8143">9931 5696 56 0,'0'0'40'0,"39"-7"0"16,-20-1-1-16,12 16-17 16,3-16-17-16,3 6-2 15,10-2-2-15,-3 2-2 16,3 6-3-16,-13-12-10 0,-7 14-24 15,-6-6-2-15,-21 0 0 16,0 0 0 0</inkml:trace>
          <inkml:trace contextRef="#ctx0" brushRef="#br0" timeOffset="8361.6146">10018 5856 80 0,'0'0'41'0,"10"17"-1"15,20-11 0-15,-13-10-34 0,16 8-2 16,0-4-2 0,5 0-4-16,6 6-7 15,-2-10-31-15,-1-2 0 16,-10-7-2-16,-4-1 1 15</inkml:trace>
        </inkml:traceGroup>
        <inkml:traceGroup>
          <inkml:annotationXML>
            <emma:emma xmlns:emma="http://www.w3.org/2003/04/emma" version="1.0">
              <emma:interpretation id="{12570E58-FB77-43E5-A826-7F3B33440EB6}" emma:medium="tactile" emma:mode="ink">
                <msink:context xmlns:msink="http://schemas.microsoft.com/ink/2010/main" type="inkWord" rotatedBoundingBox="14867,6009 17622,5759 17706,6677 14951,692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094.8156">11692 5248 50 0,'-10'33'37'0,"-5"2"-1"0,5 6 1 16,-23-16-24-16,23 18-5 15,-8-10-3-15,13 0 0 16,-7-10-2 0,12-2 0-16,0-21 0 0,0 0-2 15,31 12 1-15,0-20-1 16,6-5-1-16,8-1 1 15,10 0-1-15,2 3 1 16,5 3-1-16,-3 4 0 16,1 10 1-16,-7 4-1 15,-4 5 1-15,-12 8-1 16,-6 3 1-16,-9 5 0 15,-11 2 0-15,-7 4 0 0,-10-2 0 16,-9-2 1 0,-13 0-1-16,-3-4 0 15,-14-4-1-15,-4-4 1 16,-9-5-1-16,1-8 1 0,-5-4-1 15,5-6 0-15,2-4 0 16,11-4 0-16,4 0 0 16,13 1 0-16,8 1-2 15,19 8 0-15,0 0-2 16,-20-19-4-16,44 22-31 15,-24-3-2-15,23-15 1 16,-23 15-1-16</inkml:trace>
          <inkml:trace contextRef="#ctx0" brushRef="#br0" timeOffset="9375.6164">11676 5318 45 0,'6'-20'37'0,"8"1"2"16,2-2 0-16,32 7-22 16,-22-21-6-16,25 19-2 15,-6-11-3-15,17 8-1 16,-1-3-1-16,5 5-2 15,-4 1 0-15,-3 5-2 16,-6 5 0-16,-12 0-2 16,-6 14-3-16,-35-8-33 15,23 12-3-15,-23-12 0 0,10 23 0 16</inkml:trace>
          <inkml:trace contextRef="#ctx0" brushRef="#br0" timeOffset="9672.0168">12641 5735 62 0,'4'28'39'16,"6"1"2"-16,-8-10-2 0,27 4-26 15,-29-23-5-15,8 22-1 16,-8-22-3 0,0 0-1-16,19 11-1 15,-19-11-1-15,0 0 0 0,0 0-1 16,22-2 0-16,-22 2 0 15,0 0 0-15,0 0-1 16,0 0-2-16,0 0-3 16,27-17-28-16,-27 17-8 15,4-33 1-15,0 4-1 16</inkml:trace>
          <inkml:trace contextRef="#ctx0" brushRef="#br0" timeOffset="10171.2178">13118 5184 72 0,'0'0'40'0,"0"0"0"15,17 39 0-15,-17-39-33 16,-17 46-1-16,11-17-2 15,2 4 0-15,0-5-2 16,8-1 0-16,0-6-1 16,-4-21 0-16,23 20 0 15,-23-20-1-15,34-2 1 16,-13-2-1-16,4-2 1 15,5 0-1-15,1 4 0 16,0 0 0-16,4 2 1 16,2 6-1-16,2-2 0 0,-1 9 0 15,-3 3 0-15,0 3 0 16,-8 5 0-16,1 3 1 15,-11 4-1-15,-9-2 0 16,-8 6 1-16,-8-6 0 16,-13 0-1-16,-7-3 1 15,-5-5-1-15,-8-4 1 16,0-5-1-16,0-2 0 15,4-8 1-15,4-2-2 16,7-4 1-16,3-2 0 16,23 6-1-16,-27-17-1 15,27 17-4-15,-14-30-21 16,14 30-15-16,2-31-1 0,6 12 1 15,0-4-2 1</inkml:trace>
          <inkml:trace contextRef="#ctx0" brushRef="#br0" timeOffset="10452.0183">13315 5118 59 0,'0'0'39'16,"14"-29"1"-16,-5 9 0 16,30 9-26-16,-25-13-5 15,19 11-3-15,-5-3-1 16,7 4-2-16,0 3-1 15,0 1-1-15,-2 4-1 0,-5 0-2 16,-1 10-3-16,-27-6-32 16,25 0-3-16,-25 0-1 15,0 0-1-15</inkml:trace>
          <inkml:trace contextRef="#ctx0" brushRef="#br0" timeOffset="11154.0195">13854 4986 38 0,'31'0'37'16,"2"-4"1"-16,10 4-1 0,-6-14-12 15,12 16-15-15,-17-10-3 16,9 14-1-16,-12-6-1 15,0 10-1-15,-9 0-1 16,-20-10-1-16,25 29 0 16,-19-6-1-16,-6-4 1 15,-4 9-1-15,-2-3 0 16,-4 6 0-16,-3-2 0 15,-5 2 0-15,-1-2-1 16,1 0 1-16,-1-1 0 16,-3-1 0-16,-1-2 0 15,-1 0 0-15,1 1-1 0,1-5 0 16,1 2 1-16,-3 1-1 15,3-1 0-15,3-2 0 16,3-1 0 0,3-1 1-16,2-1-1 0,4-1 1 15,6-17-1-15,-4 27 1 16,4-27 0-16,6 29-1 15,-6-29 1-15,10 29 0 16,-10-29-1-16,16 26 1 16,-16-26 0-16,19 23-1 15,-19-23 1-15,20 17-1 16,-20-17 1-16,27 8-1 15,-27-8 0-15,33 4 1 0,-11-2-1 16,1 0 1 0,5-2-1-16,3 2 1 15,0 0-1-15,0 2 1 16,1 0 0-16,-3 2-1 0,-2-3 0 15,0 3 1-15,-5-2-1 16,-22-4 0-16,31 10 0 16,-31-10 0-16,22 10 0 15,-22-10 0-15,0 0 0 16,17 9 0-16,-17-9 0 15,0 0-2-15,0 0 0 16,0 0-4-16,0 0-23 16,-35 2-15-16,35-2 0 15,-41-31-1-15,18 6 0 16</inkml:trace>
        </inkml:traceGroup>
        <inkml:traceGroup>
          <inkml:annotationXML>
            <emma:emma xmlns:emma="http://www.w3.org/2003/04/emma" version="1.0">
              <emma:interpretation id="{B8CA31AF-DC50-4FE6-8A41-CB711F214DAA}" emma:medium="tactile" emma:mode="ink">
                <msink:context xmlns:msink="http://schemas.microsoft.com/ink/2010/main" type="inkWord" rotatedBoundingBox="18354,5222 19719,5098 19850,6540 18485,666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2355.2217">16385 4964 49 0,'-22'12'38'0,"5"11"-1"15,-8 4 1-15,5 18-20 0,-17-10-8 16,10 21-3-16,-13-3-1 15,-1 9-2-15,-5-4-2 16,3-1 0-16,-2-9-1 16,6-7-2-16,5-4-1 15,5-20-4-15,29 5-32 16,0-22-2-16,0 0 1 15,29-20-2-15</inkml:trace>
          <inkml:trace contextRef="#ctx0" brushRef="#br0" timeOffset="11793.6207">15965 4269 83 0,'-45'0'39'16,"10"31"1"-16,-24-10-5 0,5 36-26 15,-26 9-1-15,7 19-3 16,-13 14-1-16,6 14-2 16,0 9 0-16,10 8-1 15,8 2-1-15,15-1 0 16,13-13 0-16,17-11 0 15,15-14-1-15,14-21 1 16,13-14-2-16,4-23-1 16,14-6-4-16,-9-27-16 15,12 4-18-15,-3-14-1 16,6-5 1-16,-8-7-2 15</inkml:trace>
          <inkml:trace contextRef="#ctx0" brushRef="#br0" timeOffset="12105.6212">15901 5098 81 0,'23'-11'42'16,"2"20"-2"-16,-7-1 1 15,17 17-32-15,-7 3-4 16,16 14 0-16,1 3-2 16,6 4 0-16,0 1-2 0,0-1 0 15,-1-3 0-15,-3-9-1 16,-4-4 0-16,-6-10-1 15,-7-3 0-15,-11-10-1 16,-1-5-1-16,-18-5-3 16,0 0-3-16,-18-15-33 15,18 15 1-15,-27-47 0 16,15 14 0-16</inkml:trace>
        </inkml:traceGroup>
        <inkml:traceGroup>
          <inkml:annotationXML>
            <emma:emma xmlns:emma="http://www.w3.org/2003/04/emma" version="1.0">
              <emma:interpretation id="{24DCA5D4-BC84-4A0D-9562-50F62911DBAB}" emma:medium="tactile" emma:mode="ink">
                <msink:context xmlns:msink="http://schemas.microsoft.com/ink/2010/main" type="inkWord" rotatedBoundingBox="20263,5199 23371,4916 23509,6428 20401,6710">
                  <msink:destinationLink direction="with" ref="{9BABE6E1-81D4-4161-A14D-8260D2851D5C}"/>
                </msink:context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3993.2245">19101 4694 70 0,'6'28'38'0,"4"5"2"16,-16-4-2-16,10 10-23 15,-21-14-7-15,13 8-2 16,-14-6-1-16,4 2-2 15,-3-6-1-15,1-1 0 16,1-5-1-16,15-17 0 16,-24 25 0-16,24-25 0 15,0 0 0-15,0 0-1 16,0 0 1-16,28 4-1 15,1-11 1-15,6 1-1 16,4-4 1-16,14 4-1 0,3-3 0 16,1 3 0-16,-4 2 0 15,-4 2 0-15,-5 2 0 16,-3 0 0-16,-5 2 0 15,-11 0 0-15,-7 4 0 16,-18-6-1-16,25 7-1 16,-25-7-1-16,0 0-2 15,0 0-5-15,0 0-31 16,0 0 0-16,-18-2-1 15,18 2 2-15</inkml:trace>
          <inkml:trace contextRef="#ctx0" brushRef="#br0" timeOffset="14258.425">19502 4584 79 0,'0'0'39'0,"0"0"0"16,-2 31 1-16,14 2-30 15,-24 0-1-15,12 21-3 16,-12 0-1-16,2 14-2 16,-7 6-1-16,-1 4 0 15,-5 0-1-15,1-1-1 16,-1-5 0-16,3-10 0 0,3-3-2 15,1-15-1-15,12-3-4 16,-11-22-29 0,15-19-5-16,0 0-1 15,19 4-1-15</inkml:trace>
          <inkml:trace contextRef="#ctx0" brushRef="#br0" timeOffset="12667.2222">17014 5151 58 0,'17'2'39'15,"1"-8"1"-15,9 6 0 16,3-22-22-16,7 22-10 16,-2-9-2-16,12 7-2 0,-6 0-2 15,0 0-2-15,-6 10-4 16,-14-8-28-16,7 4-8 15,-28-4 0-15,25-8-1 16</inkml:trace>
          <inkml:trace contextRef="#ctx0" brushRef="#br0" timeOffset="13322.4234">18117 4747 55 0,'-37'8'37'0,"10"-3"2"16,-10 7-1-16,-24-8-21 16,18 27-6-16,-13-6-4 15,7 22-2-15,-2 3-1 16,12 11-1-16,6 5-2 15,19 5 0-15,16-3-1 16,17-4 0-16,15-11 0 16,13-10 0-16,9-16 0 15,11-12-1-15,-3-15 1 16,4-13 0-16,-7-14 0 15,-10-8 0-15,-10-2 0 16,-10-14 0-16,-13 3 0 0,-13-7 0 16,-7 1 0-16,-9-2 0 15,-11 9 0-15,-7 0-1 16,-4 12-1-16,-10 8-2 15,8 16-3-15,-20 1-32 16,24 12-1-16,-3 0 0 16,17 6 0-16</inkml:trace>
          <inkml:trace contextRef="#ctx0" brushRef="#br0" timeOffset="13572.0238">18527 5287 84 0,'30'29'40'16,"-13"-4"0"-16,5-6-4 0,-22-19-29 15,9 32-2-15,-9-32-2 16,0 0-2-16,20 21-1 15,-20-21-2-15,0 0-3 16,-10-31-13-16,12 13-21 16,-2-17-2-16,6-5 1 15,0-15 0-15</inkml:trace>
          <inkml:trace contextRef="#ctx0" brushRef="#br0" timeOffset="14601.6256">19978 4050 90 0,'30'48'42'0,"-9"12"-1"0,6 30 0 16,-15-1-32-16,4 27-3 16,-12 5 0-16,-6 9-2 15,-10-4-2-15,-7 6 0 16,-11-9-1-16,-3-7-1 15,0-17 0-15,-4-13 0 16,2-14-2-16,1-22-1 16,5-1-4-16,-20-24-35 15,20-12-1-15,-10-14-1 16,0-7 1-16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6:00:18.787"/>
    </inkml:context>
    <inkml:brush xml:id="br0">
      <inkml:brushProperty name="width" value="0.08333" units="cm"/>
      <inkml:brushProperty name="height" value="0.0833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A55ACB5-3BD3-467E-ABD0-1000BE85367D}" emma:medium="tactile" emma:mode="ink">
          <msink:context xmlns:msink="http://schemas.microsoft.com/ink/2010/main" type="inkDrawing" rotatedBoundingBox="10363,5165 10546,8200 10422,8207 10239,5172" semanticType="verticalRange" shapeName="Line">
            <msink:sourceLink direction="with" ref="{09FA8D92-C5CD-4945-8AD2-D98BA3D51E0D}"/>
            <msink:sourceLink direction="with" ref="{BDDF11B7-DBE7-47DB-B957-BDAF85BF692D}"/>
          </msink:context>
        </emma:interpretation>
      </emma:emma>
    </inkml:annotationXML>
    <inkml:trace contextRef="#ctx0" brushRef="#br0">89 11 41 0,'-14'-31'36'15,"14"31"1"-15,-31 0 0 16,21 43-14-16,-13 15-10 16,23 47-5-16,-4 19 0 15,15 43-3-15,-5 24 0 0,10 24-2 16,0 14-1-16,3 18-2 15,3 0 0-15,-5-1 0 16,-1-14-1 0,-5-25 0-16,-1-24 1 0,-4-28 0 15,0-28-1-15,-4-32 1 16,0-25-1-16,2-26-2 15,4-9-1-15,-8-35-4 16,35 16-28-16,-14-22-5 16,7-2-1-16,-3-3 1 15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6:00:19.552"/>
    </inkml:context>
    <inkml:brush xml:id="br0">
      <inkml:brushProperty name="width" value="0.08333" units="cm"/>
      <inkml:brushProperty name="height" value="0.0833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B765CF2-20FD-4DA5-9927-665B854A12CC}" emma:medium="tactile" emma:mode="ink">
          <msink:context xmlns:msink="http://schemas.microsoft.com/ink/2010/main" type="inkDrawing" rotatedBoundingBox="10699,8205 24493,7732 24499,7906 10705,8380" shapeName="Other">
            <msink:destinationLink direction="with" ref="{9BABE6E1-81D4-4161-A14D-8260D2851D5C}"/>
          </msink:context>
        </emma:interpretation>
      </emma:emma>
    </inkml:annotationXML>
    <inkml:trace contextRef="#ctx0" brushRef="#br0">0 511 38 0,'-21'6'35'15,"3"-8"0"-15,18 2-1 16,0 0-25-16,20 11-4 0,11-7-2 16,6-4-1-16,29 2 1 15,16-4-1-15,26 2 0 16,9-6 1-16,22 3-1 15,13-1 0-15,18 0 0 16,11-2 0-16,17 0 0 16,13-7 2-16,15 3-2 15,14-8 1-15,24 3-1 16,15-7 1-16,24 3 0 15,21-4 0-15,20 3-2 16,19 5 0-16,10 1-1 16,14 1 0-16,7 1 1 15,3-4-2-15,11 3 2 0,-2-1-2 16,0-3 2-16,-1-5-2 15,3 3 2-15,-2-2 0 16,0-3-1 0,6 3 1-16,-9 0 0 0,3-1 0 15,-6 3 0-15,-5 3 0 16,-7 3 0-16,-9 3 0 15,-16 4 0-15,-19 4 0 16,-20 6 0-16,-23 2-1 16,-28 2 1-16,-27 1-1 15,-33-1 0-15,-27 0 1 16,-34-2 0-16,-27 0-1 0,-29-3 1 15,-28 1-1-15,-23-2 1 16,-19 2-1 0,-26-4 0-16,0 0 0 15,-18 4-2-15,-5 0-1 0,-9-4-3 16,9 12-7-16,-18-11-27 15,15-1 0-15,3-3-1 16,23 3 1-16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6:00:19.895"/>
    </inkml:context>
    <inkml:brush xml:id="br0">
      <inkml:brushProperty name="width" value="0.08333" units="cm"/>
      <inkml:brushProperty name="height" value="0.0833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BABE6E1-81D4-4161-A14D-8260D2851D5C}" emma:medium="tactile" emma:mode="ink">
          <msink:context xmlns:msink="http://schemas.microsoft.com/ink/2010/main" type="inkDrawing" rotatedBoundingBox="24418,7741 24754,4130 24816,4136 24480,7747" semanticType="callout" shapeName="Other">
            <msink:sourceLink direction="with" ref="{3B765CF2-20FD-4DA5-9927-665B854A12CC}"/>
            <msink:sourceLink direction="with" ref="{24DCA5D4-BC84-4A0D-9562-50F62911DBAB}"/>
          </msink:context>
        </emma:interpretation>
      </emma:emma>
    </inkml:annotationXML>
    <inkml:trace contextRef="#ctx0" brushRef="#br0">-3 3606 72 0,'0'-43'37'16,"6"-15"-1"-16,8-10 0 15,-7-26-30-15,9-12-3 0,7-28 1 16,5-18 0-16,-9-31 0 16,7-19 0-16,-5-17 0 15,3-16-1-15,-3-8 0 16,1-7-1-16,-3 1 0 15,-1 10 0-15,-5 24-1 16,-1 22 1-16,-6 21-1 16,-2 28 0-16,-2 21-1 15,0 30 1-15,4 21-1 16,1 20 0-16,5 13 0 15,0 16 0-15,5 15-2 16,-17 8-2-16,24 19-5 16,-26 3-30-16,0 3-1 0,-12 4 0 15,-9 0-1-15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4:10:30.38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D54AC1E-BD92-4448-A7E3-F55D724D799C}" emma:medium="tactile" emma:mode="ink">
          <msink:context xmlns:msink="http://schemas.microsoft.com/ink/2010/main" type="inkDrawing" rotatedBoundingBox="6232,3448 18736,3408 18737,3529 6233,3568" shapeName="Other"/>
        </emma:interpretation>
      </emma:emma>
    </inkml:annotationXML>
    <inkml:trace contextRef="#ctx0" brushRef="#br0">48 33 13 0,'-26'12'28'0,"26"-12"0"15,0 0 0-15,-25 6-12 16,25-6-7-16,0 0-2 16,-2 23-2-16,2-23 0 15,14 24-2-15,-14-24 0 16,29 25 1-16,-6-16-1 15,8 1 0-15,7-6 0 16,8 2 0-16,5-8-1 16,8 2 1-16,1-4 0 0,11 4-1 15,3-4 0 1,6 6 0-16,2-2-1 15,6 4 0-15,0-2 0 16,7-2-1-16,1-2 1 0,10 2-1 16,-1-2 0-16,6 0 1 15,3-2-1-15,9-2 1 16,2 3-1-16,4 3 1 15,1-4 0-15,-1 4 0 16,2 0 0-16,2 0-1 16,2 2 1-16,-6-2-1 15,-2 0 1-15,1 0-1 16,1-2 0-16,2 0 1 15,-4-2-1-15,2 0 1 16,0 0-1-16,6 0 1 16,-3-2-1-16,7 2 1 15,0-1-1-15,7-1 1 0,-3 0-1 16,7 4 1-16,-5-4-1 15,5 2 0-15,0 2 1 16,3 0-1-16,1 1 1 16,-4-1-1-16,5-2 0 15,-1 0 1-15,6 2-1 16,-2-4 1-16,0 2-1 15,1 2 0-15,-3-2 1 16,0 0-1-16,2 4 0 16,-3-1 0-16,3 1 0 15,-2 1 0-15,2 3 0 16,0-2 1-16,3 4-2 0,-1 2 2 15,0-2-2-15,0 0 2 16,2-1-1-16,0-1 0 16,2 0 0-16,10-2 0 15,-2 0 0-15,9 2 1 16,1-2-1-16,8 2 0 15,-3 0 0-15,8 1 1 16,-3-3-1-16,-3 2 0 16,-3 0 0-16,-5-4 0 15,1 0 0-15,-10 0 0 16,-6 2 0-16,-8-4 0 15,-8-2 0-15,-5 2 1 16,-12 0-1-16,-12 0 0 0,-12-1 1 16,-9 1-1-16,-14-2 1 15,-16 2-1 1,-15 2 1-16,-14-2-1 15,-12 2 0-15,-10-2 1 0,-19 2-1 16,0 0-1-16,0 0-2 16,-37 10-3-16,37-10-31 15,-31 9-1-15,8-5 0 16,-7 2 0-16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6:00:21.205"/>
    </inkml:context>
    <inkml:brush xml:id="br0">
      <inkml:brushProperty name="width" value="0.08333" units="cm"/>
      <inkml:brushProperty name="height" value="0.08333" units="cm"/>
      <inkml:brushProperty name="color" value="#FF0000"/>
      <inkml:brushProperty name="fitToCurve" value="1"/>
    </inkml:brush>
  </inkml:definitions>
  <inkml:trace contextRef="#ctx0" brushRef="#br0">-23 740 31 0,'-14'21'31'15,"14"-21"1"-15,0 0-1 16,40 22-17-16,-11-26-7 16,27 6-2-16,5-4-2 15,21 0-1-15,4-2 0 16,15 0 1-16,5-4-1 15,15 6 1-15,2-6 0 16,12 8 0-16,-4-1-1 16,11 2 1-16,3-2 0 15,13 2-1-15,4-1-1 0,16 0 1 16,7-3-1-16,12-1 0 15,11-8 1-15,10 2-1 16,11-3-1 0,7 1 1-16,12 0-1 0,-2 1 0 15,4 1 1-15,6 2-1 16,6 2 0-16,1 1 0 15,1-1 0-15,5-2 1 16,-3-4 0-16,7 1-1 16,1-5 1-16,3-1 0 15,2-3 1-15,1-1-1 16,-1-2 1-16,-2 1-1 15,-1-1 0-15,1 2 0 0,0-1 0 16,-5 3-1 0,-5-1 1-16,3 1 0 15,-1-2-1-15,-3 1 0 16,-1 1 1-16,-5-5-1 0,4 3 1 15,-2-2-1-15,1 1 1 16,-5-1 0-16,0 4-1 16,0-3 1-16,-7 3-1 15,1 1 1-15,-11 1-1 16,-1 3 1-16,-14 1-1 15,-5 3 1-15,-14 2-1 16,-18 2 0-16,-9 5 1 16,-18-1-1-16,-19 0 1 15,-20 2 0-15,-20-2 0 16,-17-2 0-16,-21 2 0 15,-15-2 1-15,-14 0-1 16,-13 0 1-16,-23 4-1 0,22-6 0 16,-22 6 0-16,0 0-1 15,0 0 0-15,-20-11 0 16,20 11 0-16,-25 4-2 15,25-4-2-15,-39 7-15 16,21 5-21-16,-5-4 0 16,-3 0-1-16,-13-1-1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6:00:48.88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97A3573-6504-4A54-805D-48ACBD55A765}" emma:medium="tactile" emma:mode="ink">
          <msink:context xmlns:msink="http://schemas.microsoft.com/ink/2010/main" type="writingRegion" rotatedBoundingBox="1925,1097 2384,1097 2384,1928 1925,1928">
            <msink:destinationLink direction="with" ref="{6A360818-FDD2-4C72-9B25-E57F92D7CC0E}"/>
          </msink:context>
        </emma:interpretation>
      </emma:emma>
    </inkml:annotationXML>
    <inkml:traceGroup>
      <inkml:annotationXML>
        <emma:emma xmlns:emma="http://www.w3.org/2003/04/emma" version="1.0">
          <emma:interpretation id="{E31C6552-EFB8-4A54-B2CF-1B3AC12458F0}" emma:medium="tactile" emma:mode="ink">
            <msink:context xmlns:msink="http://schemas.microsoft.com/ink/2010/main" type="paragraph" rotatedBoundingBox="1925,1097 2384,1097 2384,1928 1925,1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F4B95B-4C54-44CD-9543-EF03FA588ED3}" emma:medium="tactile" emma:mode="ink">
              <msink:context xmlns:msink="http://schemas.microsoft.com/ink/2010/main" type="line" rotatedBoundingBox="1925,1097 2384,1097 2384,1928 1925,1928"/>
            </emma:interpretation>
          </emma:emma>
        </inkml:annotationXML>
        <inkml:traceGroup>
          <inkml:annotationXML>
            <emma:emma xmlns:emma="http://www.w3.org/2003/04/emma" version="1.0">
              <emma:interpretation id="{6A69ED88-97DB-441D-8F0C-92413B88A6EA}" emma:medium="tactile" emma:mode="ink">
                <msink:context xmlns:msink="http://schemas.microsoft.com/ink/2010/main" type="inkWord" rotatedBoundingBox="1925,1097 2384,1097 2384,1928 1925,1928"/>
              </emma:interpretation>
              <emma:one-of disjunction-type="recognition" id="oneOf0">
                <emma:interpretation id="interp0" emma:lang="" emma:confidence="1">
                  <emma:literal>b</emma:literal>
                </emma:interpretation>
                <emma:interpretation id="interp1" emma:lang="" emma:confidence="0">
                  <emma:literal>Is</emma:literal>
                </emma:interpretation>
                <emma:interpretation id="interp2" emma:lang="" emma:confidence="0">
                  <emma:literal>ts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Hs</emma:literal>
                </emma:interpretation>
              </emma:one-of>
            </emma:emma>
          </inkml:annotationXML>
          <inkml:trace contextRef="#ctx0" brushRef="#br0">82 36 59 0,'4'-17'36'0,"-4"17"2"16,0 0-1-16,-4-27-17 15,12 58-7-15,-24 0-3 16,14 25-3-16,-12 4-2 15,6 16-1-15,-3 0-1 16,3 7-1-16,2-5 0 16,-2-12-1-16,2-8 1 15,-1-11-1-15,5-10 0 16,0-14 0-16,2-23-1 15,0 0 1-15,0 0-1 16,29-27 1-16,-8-6-2 0,3-4 2 16,5-2-1-16,6 0 0 15,4 2 1-15,0 10-1 16,2 10 0-1,2 11 0-15,-3 10 0 0,-3 11 0 16,-4 10 0-16,-8 8 1 16,-7 6-1-16,-12 2 0 15,-10 0 2-15,-10 0-2 16,-9-6 1-16,-7-4 0 15,-5-6 0-15,-4-6-1 16,-2-7 1-16,4-2 0 16,4-10-1-16,4-2 0 15,7-6 0-15,4-2 0 0,18 10-1 16,0 0 1-1,-5-23-2-15,5 23-1 16,25-2-3-16,-25 2-15 16,39-15-20-16,-17 3-2 0,7 0 1 15,-4-9-2-15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6:00:49.19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6A360818-FDD2-4C72-9B25-E57F92D7CC0E}" emma:medium="tactile" emma:mode="ink">
          <msink:context xmlns:msink="http://schemas.microsoft.com/ink/2010/main" type="inkDrawing" rotatedBoundingBox="2418,2760 2511,680 3112,707 3019,2787" semanticType="verticalRange" shapeName="Other">
            <msink:sourceLink direction="with" ref="{097A3573-6504-4A54-805D-48ACBD55A765}"/>
          </msink:context>
        </emma:interpretation>
      </emma:emma>
    </inkml:annotationXML>
    <inkml:trace contextRef="#ctx0" brushRef="#br0">-8 56 82 0,'29'-31'39'0,"4"12"1"15,24 23-2-15,-3 2-25 0,21 36-6 16,-3 17-1-16,6 38 0 15,-12 25-2-15,-9 20-1 16,-22 21 1-16,-23 14-2 16,-26 7-1-16,-21 8 0 15,-23-3 0-15,-17-20-1 16,-3-22 1-16,-2-20-2 15,10-26-1-15,9-26-1 16,18-12-5-16,8-40-33 16,35-23-1-16,10-33-2 15,19-18 1-15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6:00:50.253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95D586B4-DD7C-4A11-A23D-DB7143A1DBF2}" emma:medium="tactile" emma:mode="ink">
          <msink:context xmlns:msink="http://schemas.microsoft.com/ink/2010/main" type="writingRegion" rotatedBoundingBox="5033,1451 23674,283 24730,17144 6089,18312"/>
        </emma:interpretation>
      </emma:emma>
    </inkml:annotationXML>
    <inkml:traceGroup>
      <inkml:annotationXML>
        <emma:emma xmlns:emma="http://www.w3.org/2003/04/emma" version="1.0">
          <emma:interpretation id="{3DEDC5FA-2060-4751-B040-4B57B9EAE9D6}" emma:medium="tactile" emma:mode="ink">
            <msink:context xmlns:msink="http://schemas.microsoft.com/ink/2010/main" type="paragraph" rotatedBoundingBox="5055,1162 21515,784 21542,1950 5082,23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2A05B8-656A-4871-9A2A-3C3C549C2AFE}" emma:medium="tactile" emma:mode="ink">
              <msink:context xmlns:msink="http://schemas.microsoft.com/ink/2010/main" type="line" rotatedBoundingBox="5055,1162 21515,784 21542,1950 5082,2329"/>
            </emma:interpretation>
          </emma:emma>
        </inkml:annotationXML>
        <inkml:traceGroup>
          <inkml:annotationXML>
            <emma:emma xmlns:emma="http://www.w3.org/2003/04/emma" version="1.0">
              <emma:interpretation id="{68073C99-F584-4E00-AF66-935B3A48C234}" emma:medium="tactile" emma:mode="ink">
                <msink:context xmlns:msink="http://schemas.microsoft.com/ink/2010/main" type="inkWord" rotatedBoundingBox="5062,1445 6107,1421 6127,2259 5081,22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463 143 83 0,'0'0'40'0,"35"40"1"16,-25-17-4-16,6 17-27 15,-20 7-1-15,4 10-2 16,-4 3-2-16,-2 3-2 16,-2 3 0-16,-4 1-2 15,-2-7 0-15,-1-3-1 16,5-16 0-16,0-5-1 15,2-11 0-15,8-25 0 16,0 0-2-16,0 0-1 16,2-30-4-16,0-22-13 0,12 6-21 15,2-20 1-15,5 3 1 16,-3-7 0-1,11 17 24-15,-21-9 11 16,-4 6 6-16,6 18 15 0,-12-5 21 16,0 15 1-16,-8 1 1 15,10 7 1-15,-13-10-23 16,13 30-9-16,23-31-1 15,5 17-3-15,5-1 0 16,10 3-2-16,3-1 0 16,7 0-1-16,-2 3-1 15,-2 0 0-15,4 3 0 0,-14-1-2 16,-3 8-2-1,-18-2-3-15,9 14-32 16,-27-12-2-16,-14 19 1 16,-11-6-2-16</inkml:trace>
          <inkml:trace contextRef="#ctx0" brushRef="#br0" timeOffset="202.8004">644 373 83 0,'8'25'40'15,"-8"-25"-1"-15,31 27 1 16,-31-27-31-16,41-2-1 15,-5-4-4-15,7 4 0 16,-4-3-4-16,1-1 1 16,1 6-2-16,-12-6-5 15,15 14-34-15,-27-10 0 16,-17 2-1-16,18-2-1 0</inkml:trace>
          <inkml:trace contextRef="#ctx0" brushRef="#br0" timeOffset="-452.4008">83-6 78 0,'0'0'39'0,"43"14"2"16,-43-14-2-16,42 40-26 15,-44-11-3-15,12 15-3 0,-10 6-1 16,-4 12-2-16,-4 3 0 15,-8 8-2-15,-2-1 0 16,-3-1-1-16,-5-8-1 16,1-5 1-16,3-10-1 15,0-13-1-15,9-12 0 16,13-23-2-16,0 0-1 15,-2-19-6-15,35-6-32 16,-15-25 0-16,11 0 0 16,-1-14-1-16</inkml:trace>
        </inkml:traceGroup>
        <inkml:traceGroup>
          <inkml:annotationXML>
            <emma:emma xmlns:emma="http://www.w3.org/2003/04/emma" version="1.0">
              <emma:interpretation id="{7A83AAB1-06CE-4287-92FE-DA3735BDCC2F}" emma:medium="tactile" emma:mode="ink">
                <msink:context xmlns:msink="http://schemas.microsoft.com/ink/2010/main" type="inkWord" rotatedBoundingBox="8276,1500 10301,1453 10317,2114 8292,216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81.2035">4572 240 84 0,'0'0'41'0,"32"-4"-2"16,-11 4 1-16,-21 0-30 15,37-12-5-15,-2 5-1 16,10 1-1-16,2 2-2 15,6-2-1-15,-2 4-2 16,-6-2-4-16,1 16-14 16,-20-12-20-16,-9 4 1 15,-17-4-2-15,0 0 1 16</inkml:trace>
          <inkml:trace contextRef="#ctx0" brushRef="#br0" timeOffset="2184.0039">4682 409 89 0,'13'23'41'15,"-13"-23"-2"-15,45 16 1 16,-25-22-31-16,19 8-3 16,4-6-2-16,8 4-1 15,1-2-2-15,5 0-3 16,2 8-2-16,-18-18-34 15,7 6-2-15,-7-7-2 16,-1-1 1-16</inkml:trace>
          <inkml:trace contextRef="#ctx0" brushRef="#br0" timeOffset="1716.003">3797 121 41 0,'33'-11'35'15,"-5"-3"1"-15,-11 1 1 16,-23-13-18-16,6 26-5 15,-21-17-3-15,-3 17-3 16,-26-2-1-16,-3 10-3 16,-15-3 0-16,-5 9 0 15,-5 0-2-15,6 3 1 0,6-1-1 16,5 3-1-16,10-1 0 15,18-1 0-15,14-1-1 16,19-16 1-16,15 27-1 16,22-14 1-16,16 3-1 15,15-1 0-15,16 5 1 16,6 1-1-16,6 6 0 15,-4 6 0-15,-10 2 1 16,-12 4-1-16,-17 2 1 16,-18 0-1-16,-23 0 1 15,-26-3-1-15,-17-3 2 16,-14-4-2-16,-8-9 1 15,-6-7 1-15,-1-7-2 0,1-8 1 16,7-6-1-16,7-5 1 16,11-5-1-16,11-1-1 15,23 17 0-15,-18-31-1 16,18 31-3-16,20-33-12 15,9 23-25-15,4-6-1 16,14 3 0-16,4-7 1 16</inkml:trace>
        </inkml:traceGroup>
        <inkml:traceGroup>
          <inkml:annotationXML>
            <emma:emma xmlns:emma="http://www.w3.org/2003/04/emma" version="1.0">
              <emma:interpretation id="{46A81A49-EA7B-4D18-82AA-F28F3F1EE280}" emma:medium="tactile" emma:mode="ink">
                <msink:context xmlns:msink="http://schemas.microsoft.com/ink/2010/main" type="inkWord" rotatedBoundingBox="11155,1287 12944,1245 12965,2148 11176,218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511.6043">6076-162 71 0,'39'10'42'0,"-13"-1"1"16,3 20-1-16,-8-3-10 15,-3 22-24-15,-4 9-2 16,3 16-1-16,-5 5-1 15,0 7-2-15,7 3-2 16,-5-3 0-16,0-3 0 0,5-12 0 16,-5-10 0-16,1-15 0 15,1-14 0-15,5-18 0 16,-1-7-4-1,0-19-2-15,7 11-19 0,-13-28-19 16,3 5 1-16,-5-6-1 16,7 2 0-16</inkml:trace>
          <inkml:trace contextRef="#ctx0" brushRef="#br0" timeOffset="2730.0047">6783 609 100 0,'20'8'43'16,"-1"7"-1"-1,-19-15-3-15,26 18-30 16,-26-18-3-16,5 25-1 16,-5-25-2-16,12 21-2 0,-12-21-2 15,0 0-1-15,26 18-4 16,-26-18-21-16,17-26-16 15,-7 1 1-15,6-10-2 16,-3-17 0-16</inkml:trace>
          <inkml:trace contextRef="#ctx0" brushRef="#br0" timeOffset="3182.4056">7482-30 91 0,'0'0'42'0,"10"19"-1"0,-10 5 0 15,-18-17-28-15,1 30-7 16,-3 4-1-16,1 6-1 16,-3 3-1-16,3 7-1 15,3 1-1-15,8-2-1 16,1-3 1-16,12-5-1 15,7-7-1-15,14-4 1 16,7-6 0-16,12-10 0 16,0-7 0-16,7-6 0 15,7-8 0-15,-2-2-1 16,-5-6 2-16,-3-8-2 15,-10-1 1-15,-10-6 0 16,-9-5 0-16,-8 3 1 0,-16 0-1 16,-10 5 0-16,-11 3 1 15,-10 9 0-15,-5 6-1 16,-2 6 1-1,1 8 1-15,3 3-2 0,9 5 1 16,8-1-1-16,15 3 0 16,10-3 0-16,15 0 0 15,3-3-4-15,11 7-6 16,-14-15-33-16,7 0-1 15,-26-8 0-15,29-12-1 16</inkml:trace>
        </inkml:traceGroup>
        <inkml:traceGroup>
          <inkml:annotationXML>
            <emma:emma xmlns:emma="http://www.w3.org/2003/04/emma" version="1.0">
              <emma:interpretation id="{788FF50B-4842-4C9F-86CB-DDF49453164D}" emma:medium="tactile" emma:mode="ink">
                <msink:context xmlns:msink="http://schemas.microsoft.com/ink/2010/main" type="inkWord" rotatedBoundingBox="13940,958 17029,887 17054,2008 13966,207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775.2067">8953-203 78 0,'21'31'38'15,"-15"-2"1"-15,-8 2 0 16,2 18-23-16,-19-10-5 15,5 19-2-15,-7-4-2 16,3 12-3-16,2-9-1 16,7 1-1-16,7-8 0 0,6-7-2 15,9-8 1-15,13-8-1 16,9-5 1-16,10-11 0 15,-2-1-1-15,5-6 1 16,-1-2-1-16,-2-4-1 16,-4 2 0-16,-2-6-1 15,-7 4-3-15,-15-17-4 16,10 9-32-16,-25-13 0 15,0-1-1-15,-7-9 0 16</inkml:trace>
          <inkml:trace contextRef="#ctx0" brushRef="#br0" timeOffset="4056.0072">9525-506 104 0,'18'18'41'15,"-1"20"0"-15,-5 11-1 16,2 27-32-16,-12 11-2 16,5 14 0-16,-11 8-2 15,1 3-2-15,-7-1-1 16,2-4-1-16,-4-16-1 15,4-13-2-15,3-14-1 16,-1-19-5-16,19-10-33 16,-13-35 0-16,0 0-1 15,20-8 0-15</inkml:trace>
          <inkml:trace contextRef="#ctx0" brushRef="#br0" timeOffset="4711.2082">9931 127 104 0,'28'14'41'0,"1"9"1"15,-10-2-2-15,15 9-33 16,-23 3-2-16,5 9-2 15,-8-1 0-15,2 2-2 16,-7-4-1-16,1-4 0 16,-2-6-1-16,2-6 1 0,-4-23-2 15,0 0 2-15,0 0-2 16,24-13 1-16,-7-13-1 15,3-9 2-15,7-2-1 16,-3-3 0-16,3-1 1 16,-6 0 0-16,5 6 1 15,-11 8 1-15,-1 6-1 16,-14 21 1-16,8-18-1 15,-8 18 1-15,0 0-1 16,-6 35 1-16,2-10-1 16,0 8-2-16,0-2 1 15,4 6-1-15,2-2 1 16,2-4 0-16,2-5-1 0,8-7 0 15,-14-19 1-15,35 12 0 16,-14-18 0 0,3-14 0-16,3-5 0 15,6-6 0-15,-5-4 0 0,3-2 1 16,-4 0-2-16,-3 4 2 15,-11 4 0-15,5 8-1 16,-18 21 1-16,8-24 0 16,-8 24-1-16,0 0 1 15,-14 30 1-15,4-5-1 16,6 8 1-16,-7 8-2 15,9-3 0-15,-2 5 0 0,8-2 0 16,-2-4 0 0,7-4 0-16,1-8-2 15,6-5-1-15,-16-20-3 16,37 21-10-16,-37-21-26 0,33-37 0 15,-21 4-1-15,3-6 1 16</inkml:trace>
          <inkml:trace contextRef="#ctx0" brushRef="#br0" timeOffset="4945.2086">11066 119 98 0,'19'22'40'16,"-1"7"2"-16,-12 0-2 15,2 14-30-15,-16-4-4 16,2 5-2-16,-8 1-1 0,3 0-1 16,-1-8-2-16,2-2-2 15,2-4-1-15,8-31-3 16,6 25-31-16,-6-25-4 15,10-20-1-15,-2-11 0 16</inkml:trace>
          <inkml:trace contextRef="#ctx0" brushRef="#br0" timeOffset="5444.4096">11351 182 95 0,'-2'25'40'0,"4"6"1"0,-8 0-1 16,8 10-31-16,-12-6-3 15,6 4-3-15,1-6 0 16,-1 0-2 0,2-6 0-16,-2-6-2 0,4-21 1 15,-2 18 0-15,2-18 0 16,0 0-1-16,10-35 0 15,-3 6 1-15,9-3-1 16,-2-4 1-16,3-3 0 16,1 0 1-16,-3 4-1 15,1 4 2-15,-6 9 0 16,-10 22-1-16,10-19 1 15,-10 19-1-15,9 19 1 0,-3 3 0 16,4 5-1 0,10 8-2-16,3 0 2 15,12 2-2-15,8-4 1 16,6-4-1-16,2-10 1 0,1-7-1 15,-1-14 1-15,-6-11 2 16,-2-11-1-16,-12-9 0 16,-9-6 0-16,-7-5 0 15,-7-5 0-15,-6 1 0 16,-2 9 0-16,-8 0-3 15,3 12-2-15,-13-8-12 16,0 15-25-16,-5 1-2 16,-6 7 1-16,-8-1-1 15</inkml:trace>
        </inkml:traceGroup>
        <inkml:traceGroup>
          <inkml:annotationXML>
            <emma:emma xmlns:emma="http://www.w3.org/2003/04/emma" version="1.0">
              <emma:interpretation id="{2D9F7D2F-8CAF-405D-84D5-320150572F8F}" emma:medium="tactile" emma:mode="ink">
                <msink:context xmlns:msink="http://schemas.microsoft.com/ink/2010/main" type="inkWord" rotatedBoundingBox="18429,1104 21521,1033 21538,1789 18446,1860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115.2108">13353-195 80 0,'29'17'38'16,"4"-11"1"-16,4-8-2 16,26 6-22-16,-10-21-6 15,23 9-2-15,-2-8-2 16,10 5-2-16,0-3-2 15,-6 4 0-15,-4-1 0 16,-5 3-1-16,-15 4-1 16,-11 0-1-16,-12 6-1 15,-31-2-3-15,34 16-12 16,-34-16-21-16,0 0-1 15,-37-4 1-15,9-2 0 0</inkml:trace>
          <inkml:trace contextRef="#ctx0" brushRef="#br0" timeOffset="6333.6112">13935-203 71 0,'-16'31'39'0,"6"10"1"16,-7 0 0-16,7 19-12 16,-13-19-19-16,13 13-2 15,-6-1-2-15,4-1-2 16,1-2-1-16,5-1-2 15,-2-10 0-15,8-4-2 16,6-8-2-16,-6-27 0 16,29 31-8-16,-29-31-29 0,39-21 0 15,-11-12 1-15,13-8 0 16</inkml:trace>
          <inkml:trace contextRef="#ctx0" brushRef="#br0" timeOffset="6723.6118">14304 180 82 0,'0'0'38'0,"41"2"1"15,-22-6-2-15,26 6-25 16,-17-10-5-16,11 8-1 15,-6-6-2-15,4 4-1 16,-2-2-2-16,-4 2 0 16,1 2-2-16,-11-4-2 15,1 6-3-15,-22-2-26 16,7-19-7-16,-7 1-1 15,-2-5 1-15</inkml:trace>
          <inkml:trace contextRef="#ctx0" brushRef="#br0" timeOffset="6536.4115">14412-65 95 0,'-4'31'40'0,"-9"4"-1"16,3 8 1-16,-14-6-32 16,15 11-3-16,-5-5 0 15,4 0-2-15,4-5-2 16,2-6-1-16,4-3-2 0,0-29-3 15,10 29-8-15,-10-29-27 16,0 0 0 0,4-27 0-16,-4 5 0 15</inkml:trace>
          <inkml:trace contextRef="#ctx0" brushRef="#br0" timeOffset="6973.2123">14751-158 99 0,'4'23'40'16,"0"14"2"-16,-10-12-3 15,10 20-30-15,-22 0-2 16,11 7-2-16,-11-3-1 15,6-3-1-15,1-3-2 16,1-8-1-16,2-4-1 0,2-12 0 16,6-1-3-16,0-18-3 15,0 0-33-15,22-16-2 16,-9-7 1-16,3-16-2 15</inkml:trace>
          <inkml:trace contextRef="#ctx0" brushRef="#br0" timeOffset="7222.8127">15071-83 88 0,'0'41'42'16,"-4"-6"-1"-16,1 10 1 15,-13-14-24-15,12 14-11 0,-6-8-2 16,18-1-1-16,-4-6-2 15,14-1-1-15,1-6 0 16,10-7 0 0,3-3-1-16,3-7 0 0,0 0-2 15,-2-8 0-15,6 2-3 16,-12-12-2-16,13 16-16 15,-23-19-19-15,3-3 1 16,-14-5-1-16,-3-1 1 16</inkml:trace>
          <inkml:trace contextRef="#ctx0" brushRef="#br0" timeOffset="7628.4134">15028-189 67 0,'0'0'38'16,"41"-31"0"-16,-5 11-1 15,12 7-16-15,1-11-15 16,14 7-2-16,-1 3-4 15,-3-5-8-15,11 13-28 16,-17-2-1-16,-4 4 0 16,-14 4 0-16</inkml:trace>
          <inkml:trace contextRef="#ctx0" brushRef="#br0" timeOffset="7441.2131">15056 53 97 0,'0'0'40'15,"-20"0"0"-15,20 0 0 16,0 0-31-16,28-5-3 0,3 7-2 15,2-2-1-15,10 3-2 16,-4 1-1-16,6-2-1 16,-4 2-1-16,-10-6-3 15,2 10-6-15,-33-8-30 16,28-14 1-16,-32-3-1 15,0-3 1-15</inkml:trace>
          <inkml:trace contextRef="#ctx0" brushRef="#br0" timeOffset="8080.8142">15696-77 89 0,'-4'57'38'16,"0"-1"0"-16,-5-15-1 15,5 11-28-15,-14-13-3 0,8 0-1 16,-5-8-3-16,3-8 0 15,12-23-1-15,-17 24-1 16,17-24 0 0,0 0-1-16,-2-26-1 0,7 3 1 15,9-8-1-15,-4-6 0 16,9-6 0-16,3-5 1 15,1-5 1-15,1 5 1 16,-7-1 1-16,5 12 1 16,-9 4 1-16,5 20-1 15,-18 13 1-15,25 11 0 16,-17 18-1-16,10 12-1 15,-3 8 0-15,9 5 0 0,1 2-2 16,10-3 1 0,6-6 0-16,2-11-1 15,8-8 1-15,-6-15-1 16,4-11 0-16,-8-15 1 0,0-13-1 15,-12-13 1-15,-3-13-1 16,-7-12 0-16,1-10 1 16,-5-2-1-16,5 1 0 15,-6 5-1-15,3 8-1 16,-5 7-4-16,9 22-32 15,-25 8-4-15,4 25-1 16,-33-14 0-16</inkml:trace>
        </inkml:traceGroup>
      </inkml:traceGroup>
    </inkml:traceGroup>
    <inkml:traceGroup>
      <inkml:annotationXML>
        <emma:emma xmlns:emma="http://www.w3.org/2003/04/emma" version="1.0">
          <emma:interpretation id="{9A50177F-A79C-42ED-8031-D5C1ED15CDB7}" emma:medium="tactile" emma:mode="ink">
            <msink:context xmlns:msink="http://schemas.microsoft.com/ink/2010/main" type="paragraph" rotatedBoundingBox="8486,3127 21065,3111 21068,5388 8489,54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DBFB4CB-FE50-441E-B12A-9D6F4D355775}" emma:medium="tactile" emma:mode="ink">
              <msink:context xmlns:msink="http://schemas.microsoft.com/ink/2010/main" type="line" rotatedBoundingBox="8486,3127 21065,3111 21068,5388 8489,5404"/>
            </emma:interpretation>
          </emma:emma>
        </inkml:annotationXML>
        <inkml:traceGroup>
          <inkml:annotationXML>
            <emma:emma xmlns:emma="http://www.w3.org/2003/04/emma" version="1.0">
              <emma:interpretation id="{3CDDC83A-D523-41A3-AB32-A6BD8E9E96A4}" emma:medium="tactile" emma:mode="ink">
                <msink:context xmlns:msink="http://schemas.microsoft.com/ink/2010/main" type="inkWord" rotatedBoundingBox="8487,4111 10163,4109 10165,5303 8489,530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9765.6172">3408 2825 79 0,'0'0'41'0,"18"-8"-1"16,4 10 1-16,-22-2-30 15,31 14-4-15,-8 3 0 16,10 12-3-16,-1 4-1 16,-5 6-1-16,2 2 0 15,-1-2-1-15,-5-2-1 16,-3-6 0-16,-3-4-1 15,-3-8-1-15,-14-19 0 16,21 14-3-16,-21-14-1 0,12-31-13 16,0 9-22-16,-4-18-1 15,9-5 2-15,-5-9-1 16</inkml:trace>
          <inkml:trace contextRef="#ctx0" brushRef="#br0" timeOffset="9984.0175">3953 2662 69 0,'0'0'39'0,"-2"25"2"16,-13 4-1-16,1 24-23 15,-15-3-8-15,3 24-2 16,-11 9-1-16,2 20-2 16,-8 8-1-16,0 9-1 0,2-1-1 15,4-8 0-15,0-10-1 16,10-18 1-16,3-15-2 15,9-27-1-15,11-18-1 16,4-23-3 0,21-2-14-16,-3-33-22 0,19-9 0 15,-2-21-2-15,16-4 2 16</inkml:trace>
          <inkml:trace contextRef="#ctx0" brushRef="#br0" timeOffset="10296.0181">4576 2767 67 0,'0'0'38'0,"26"9"2"16,-26-9-1-16,23 10-24 16,-23-10-6-16,35-2-2 15,-9-2-2-15,15 2-3 16,4-4 0-16,5 1-1 15,5-1-2-15,-4-2-1 16,0 6-2-16,-14-8-5 16,12 10-30-16,-30-4-2 15,-19 4 1-15,0 0-1 16</inkml:trace>
          <inkml:trace contextRef="#ctx0" brushRef="#br0" timeOffset="10498.8185">4733 2934 84 0,'0'0'40'0,"0"0"1"16,27 17-4-16,-27-17-26 16,51-12-5-16,-22 3-2 15,18 5-1-15,-8-2-3 16,6 2-1-16,-4 12-4 15,-24-10-34-15,17 8-2 16,-17-8 0-16,-17 2-1 16</inkml:trace>
        </inkml:traceGroup>
        <inkml:traceGroup>
          <inkml:annotationXML>
            <emma:emma xmlns:emma="http://www.w3.org/2003/04/emma" version="1.0">
              <emma:interpretation id="{E305AEE7-DCFB-4BE4-8B35-BD68F5A6E4C1}" emma:medium="tactile" emma:mode="ink">
                <msink:context xmlns:msink="http://schemas.microsoft.com/ink/2010/main" type="inkWord" rotatedBoundingBox="11838,3253 13539,3251 13542,5195 11841,519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495.622">7717 1846 52 0,'0'0'38'16,"-8"21"2"-16,0 5-1 15,-6-5-11-15,8 22-17 0,-13-4-3 16,7 21-2-16,-5 0-3 16,1 6 0-16,0 0-1 15,3-2 0-15,-3-6-2 16,4-9 1-16,-1-10-1 15,7-14 0-15,6-25-2 16,0 0 0-16,0 0-2 16,0 0-3-16,37-31-12 15,-16-12-22-15,9-7 1 16,-11-14-1-16,7 5 2 15</inkml:trace>
          <inkml:trace contextRef="#ctx0" brushRef="#br0" timeOffset="12885.6227">7615 2132 73 0,'-18'23'39'0,"17"0"0"0,1-23 0 16,37 31-28-16,-16-31-3 15,18 6-3-15,4-8-1 16,8 0-3-16,4 4-1 16,-7-4-3-16,7 18-7 15,-8-12-29-15,-12 3-1 16,-35-7 0-16,22 31-1 15</inkml:trace>
          <inkml:trace contextRef="#ctx0" brushRef="#br0" timeOffset="12698.4223">7668 1912 80 0,'-12'-19'39'0,"12"19"0"16,-12-26 1-16,12 26-31 15,26-23-2-15,3 15-3 16,6-1 0-16,8 3-2 16,8 0-1-16,2 0 0 15,-3 2-1-15,-5 2-1 16,-6 6-2-16,-13-4-3 15,1 20-12-15,-27-20-22 16,8 19 0-16,-8-19 0 16,-31 23 1-16</inkml:trace>
          <inkml:trace contextRef="#ctx0" brushRef="#br0" timeOffset="13306.8234">6760 2908 63 0,'0'0'39'16,"25"-2"0"-16,32 4-1 0,19-25-20 15,35 19-10-15,10-7-4 16,34-1 0-16,5 0-2 15,10 3 0-15,-4 1-1 16,-10 2 0-16,-21 2 0 16,-18 4-1-16,-27 2 0 15,-22 4-2-15,-21 11-1 16,-24-3-4-16,1 13-32 15,-24-27-1-15,-22 33-1 16,-7-15 1-16</inkml:trace>
          <inkml:trace contextRef="#ctx0" brushRef="#br0" timeOffset="13774.8242">7726 3182 73 0,'0'0'37'0,"0"0"1"15,-13-27-12-15,13 27-15 16,-61-10-2-16,24 16-3 15,-20-4-1-15,1 10-1 0,-9-3-1 16,7 9-1 0,5-3 0-16,8 5 0 15,18 1-1-15,11 1 0 16,24-3 0-16,19-1 0 0,24 1-1 15,10 2 1-15,17 1-1 16,2 5 0-16,4 2 0 16,-6 4 1-16,-8 4-1 15,-15 6 0-15,-20-3 1 16,-17 1 0-16,-18-2-1 15,-14-8 1-15,-19-6 0 16,-8-5 0-16,-12-11-1 16,-4-5 1-16,-3-6-1 15,7-3 1-15,-2-3-2 16,9-4 0-16,6 6-2 15,7-5-3-15,33 11-34 16,-19-6-2-16,19 6 1 0,15-18-2 16</inkml:trace>
        </inkml:traceGroup>
        <inkml:traceGroup>
          <inkml:annotationXML>
            <emma:emma xmlns:emma="http://www.w3.org/2003/04/emma" version="1.0">
              <emma:interpretation id="{A4E1E089-AE90-4476-90C8-3D051F2893C6}" emma:medium="tactile" emma:mode="ink">
                <msink:context xmlns:msink="http://schemas.microsoft.com/ink/2010/main" type="inkWord" rotatedBoundingBox="14671,3236 17720,3232 17723,5289 14673,529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4414.4253">10810 1836 66 0,'-10'-21'38'16,"-21"2"0"-16,-8 15 0 16,-45-2-26-16,12 31-3 15,-34 10-2-15,3 27-1 16,-20 22-2-16,-4 26 0 15,2 17-1-15,4 22-1 16,15 12-1-16,22 14 1 16,28 0-2-16,26-4 1 15,30-10-2-15,28-17 1 16,24-16-1-16,25-21 1 15,22-18-3-15,1-27 0 16,7-7-5-16,-21-32-32 0,8-8-1 16,-22-18-1-16,-5-9 0 15</inkml:trace>
          <inkml:trace contextRef="#ctx0" brushRef="#br0" timeOffset="15054.0265">11505 2772 70 0,'-25'14'38'16,"-2"11"0"-16,-11 8 0 16,5 12-28-16,-23 0-2 15,11 17-3-15,-16 0 0 16,8 10-4-16,1-6 1 15,7-2-2-15,6-10-1 0,7-7-1 16,17-6-2-16,15-41-22 16,0 23-13-16,21-35-1 15,16-3 0-15,10-14-1 16</inkml:trace>
          <inkml:trace contextRef="#ctx0" brushRef="#br0" timeOffset="14804.426">10992 2856 57 0,'0'0'38'16,"29"-4"1"-16,-29 4 0 0,37 33-18 15,-37-33-12-15,53 41-3 16,-18-12 0-16,16 8-2 15,0 4-2-15,5 7 0 16,-1-3-1-16,-2 0 0 16,-5-3-1-16,-5-5 0 15,-8-4-1-15,-9-6-1 16,-5-5-1-16,-21-22-1 0,18 23-2 15,-18-23-12-15,-12-17-22 16,1-1 1 0,5-1-1-16,-8-10 0 15</inkml:trace>
          <inkml:trace contextRef="#ctx0" brushRef="#br0" timeOffset="15272.4269">12234 3000 94 0,'43'-4'40'0,"-4"-2"0"15,8 6-12-15,-22-10-22 16,20 12-4-16,-2-2-1 15,-2 0-3-15,6 16-20 16,-16-14-17-16,-8 0 0 16,-23-2-1-16,24-8-1 15</inkml:trace>
        </inkml:traceGroup>
        <inkml:traceGroup>
          <inkml:annotationXML>
            <emma:emma xmlns:emma="http://www.w3.org/2003/04/emma" version="1.0">
              <emma:interpretation id="{8B17FD25-B043-4C6F-A6D9-0AF063DC4642}" emma:medium="tactile" emma:mode="ink">
                <msink:context xmlns:msink="http://schemas.microsoft.com/ink/2010/main" type="inkWord" rotatedBoundingBox="18530,3114 21065,3111 21068,5388 18533,5391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6130.4284">14384 3207 65 0,'25'28'41'0,"-7"-7"0"16,1 2-1 0,-19-23-15-16,20 22-20 0,-20-22-1 15,6 21-1-15,-6-21-1 16,0 0-2-16,0 0-2 15,0 0-2-15,0 0-8 16,19-37-28-16,-11 0-1 16,-4-11 0-16,8-14 0 15</inkml:trace>
          <inkml:trace contextRef="#ctx0" brushRef="#br0" timeOffset="16551.6289">15034 2607 80 0,'22'22'40'15,"-9"-1"0"-15,3 10-1 16,-26-10-28-16,18 13-6 16,-16-3 1-16,4 5-2 15,-9-4-1-15,-7 3-1 16,-1-4 0-16,-3-2-2 15,-7-4 2-15,8-4-1 16,1-7-1-16,22-14 1 16,-27 14-1-16,27-14 1 15,0 0 0-15,0 0-1 16,31-16 1-16,-2 6-1 15,6 1 0-15,6-1 0 16,10 0 1-16,4 0-1 0,-2-1 0 16,-3 5 0-16,-1-2 0 15,-10 6 0-15,-2-2 0 16,-9 4-1-16,-5 0 0 15,-23 0 0-15,24 8-2 16,-24-8 0-16,0 0-2 16,0 0-4-16,7 21-10 15,-7-21-22-15,0 0 1 16,-17-31 0-16,11 14 0 15</inkml:trace>
          <inkml:trace contextRef="#ctx0" brushRef="#br0" timeOffset="16816.8294">15341 2549 76 0,'-2'-21'38'16,"2"21"2"-16,0 0-2 0,12 25-25 15,-18-6-4-15,8 16-3 16,-2 8-1-16,-4 13-1 15,0 10-1-15,-4 6-1 16,-6 6 0-16,-3 2-1 16,-1-5 0-16,-5-1-2 15,3-10 1-15,5-11-2 16,1-11-2-16,-2-16-3 0,22-1-26 15,-6-25-9-15,6-20 1 16,2-11-1 0</inkml:trace>
          <inkml:trace contextRef="#ctx0" brushRef="#br0" timeOffset="15896.4279">13984 2553 67 0,'-49'19'37'0,"-4"12"1"0,-13 2-1 16,17 18-24-16,-27-2-5 16,9 15-3-16,3 2-1 15,15 7-1-15,12-1-1 16,17 4-1-16,18-8 0 15,24-6-1-15,17-15-1 16,19-14 1-16,17-14 0 16,7-17-1-16,11-13 1 15,-5-17-1-15,-2-7 1 16,-17-11-1-16,-13-5 2 15,-17-9 0-15,-21 0-1 16,-16-2 1-16,-18-2-1 0,-13 3 1 16,-12 7 0-16,-8 5 0 15,-9 9-2-15,1 12 1 16,0 13 0-16,5 9-2 15,12 16-2-15,3-6-17 16,22 17-17-16,13-2-2 16,13 5 1-16,11 1-1 15</inkml:trace>
          <inkml:trace contextRef="#ctx0" brushRef="#br0" timeOffset="17097.6298">15546 1663 104 0,'53'33'42'16,"13"32"-1"-16,-2 28-6 15,11 35-31-15,-15 23 1 16,-3 22-1-16,-18 0-1 15,-16 16-1-15,-19 1-1 0,-21 2 0 16,-20-13-2-16,-16-20 0 16,-6-13-3-16,-15-26-7 15,2-9-31-15,-6-30-1 16,-8-20-1-16,-14-28 0 15</inkml:trace>
        </inkml:traceGroup>
      </inkml:traceGroup>
    </inkml:traceGroup>
    <inkml:traceGroup>
      <inkml:annotationXML>
        <emma:emma xmlns:emma="http://www.w3.org/2003/04/emma" version="1.0">
          <emma:interpretation id="{210AE058-9F94-472B-A6D0-F08746E0867D}" emma:medium="tactile" emma:mode="ink">
            <msink:context xmlns:msink="http://schemas.microsoft.com/ink/2010/main" type="paragraph" rotatedBoundingBox="8940,6607 21091,5376 21361,8042 9210,927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2266CE7-E068-49D1-9A72-4941208ED9F5}" emma:medium="tactile" emma:mode="ink">
              <msink:context xmlns:msink="http://schemas.microsoft.com/ink/2010/main" type="inkBullet" rotatedBoundingBox="8890,7393 9600,7159 9916,8122 9207,8356"/>
            </emma:interpretation>
          </emma:emma>
        </inkml:annotationXML>
        <inkml:trace contextRef="#ctx0" brushRef="#br0" timeOffset="17955.6313">3936 5903 55 0,'19'2'39'15,"-1"8"1"-15,-1 1-1 16,24 11-26-16,-19-5-5 16,13 18-3-16,-2-4-1 0,2 8-1 15,-1-2-2-15,-5 2 0 16,-4-2 0-16,-7-6-1 15,-1-2-1-15,-9-8 0 16,-2 1-2-16,-6-22-1 16,6 23-5-16,-6-23-31 15,0 0 0-15,-16-47-1 16,20 7 1-16</inkml:trace>
        <inkml:trace contextRef="#ctx0" brushRef="#br0" timeOffset="18189.6318">4522 5715 71 0,'-8'48'40'0,"-12"13"0"16,-1 32-3 0,-16-8-30-16,5 22-2 15,-3 4 0-15,-2 5-2 0,-2 1-1 16,4-7-1-16,0-9-1 15,4-17 0-15,3-12-1 16,5-20-2-16,9-17-1 16,14-35-5-16,0 0-32 15,24-31 0-15,-1-12-1 16,10-17 1-16</inkml:trace>
      </inkml:traceGroup>
      <inkml:traceGroup>
        <inkml:annotationXML>
          <emma:emma xmlns:emma="http://www.w3.org/2003/04/emma" version="1.0">
            <emma:interpretation id="{98D77CFC-2ADE-4659-9E59-D74F9FA2BCEA}" emma:medium="tactile" emma:mode="ink">
              <msink:context xmlns:msink="http://schemas.microsoft.com/ink/2010/main" type="line" rotatedBoundingBox="10198,7098 13192,6114 13419,6803 10424,7787"/>
            </emma:interpretation>
          </emma:emma>
        </inkml:annotationXML>
        <inkml:traceGroup>
          <inkml:annotationXML>
            <emma:emma xmlns:emma="http://www.w3.org/2003/04/emma" version="1.0">
              <emma:interpretation id="{8443939D-DF81-408B-B212-404C46551672}" emma:medium="tactile" emma:mode="ink">
                <msink:context xmlns:msink="http://schemas.microsoft.com/ink/2010/main" type="inkWord" rotatedBoundingBox="10242,7232 10671,7090 10808,7507 10378,764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8439.2324">5162 5783 75 0,'29'-4'39'0,"9"0"-1"15,1-17-9-15,8 19-24 16,3-2-2-16,9 4-1 16,1 2-3-16,-5 0-2 15,-2 13-5-15,-32-3-29 16,7 0-2-16,-28-12 1 15,4 17-1-15</inkml:trace>
          <inkml:trace contextRef="#ctx0" brushRef="#br0" timeOffset="18626.4327">5332 6000 58 0,'0'0'40'16,"18"24"0"-16,-18-24-1 15,43 11-26-15,-16-17-8 16,14 6-2-16,4 0-2 15,-2 2-1-15,2 12-5 16,-18-4-34-16,8-5-1 16,-11 1 0-16,-5-4-1 15</inkml:trace>
        </inkml:traceGroup>
        <inkml:traceGroup>
          <inkml:annotationXML>
            <emma:emma xmlns:emma="http://www.w3.org/2003/04/emma" version="1.0">
              <emma:interpretation id="{1CFEDFEE-8A87-46A1-88ED-A7BB808E29F4}" emma:medium="tactile" emma:mode="ink">
                <msink:context xmlns:msink="http://schemas.microsoft.com/ink/2010/main" type="inkWord" rotatedBoundingBox="12638,6296 13192,6114 13419,6803 12864,698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9531.2343">8023 4862 48 0,'-10'-21'36'0,"-3"1"2"16,-11 1-1-16,7 11-23 0,-32-11-3 15,14 21-4-15,-16-4-2 16,4 19-1-16,-6 3-1 15,9 9-1-15,4 4-1 16,13 2 0 0,15 4-1-16,14-4 0 0,26-2 0 15,11-8 0-15,21-8-1 16,11-7 1-16,9-4-1 15,-4-12 0-15,0-6 1 16,-12-5-1-16,-13-6 0 16,-16-7 1-16,-19-1 0 15,-18-2 1-15,-19-4-1 16,-13 4 1-16,-11-2 0 0,-3 10 0 15,-11 2-1-15,8 11 1 16,-3 6-1 0,9 10 0-16,8 10-1 15,11 5-1-15,9 12-3 0,3-11-6 16,28 13-28-16,-9-8 0 15,15 0 0-15,-20-25 0 16</inkml:trace>
          <inkml:trace contextRef="#ctx0" brushRef="#br0" timeOffset="19874.4349">7787 5150 36 0,'-12'31'33'0,"-3"2"2"15,7 0 0-15,10 6-22 16,-12-8-3-16,18 6-4 15,0-8 0-15,17 2-4 0,0-8 1 16,12-4-3-16,4-7 1 16,10-6 0-16,0-16-1 15,4-3 0-15,-12-7 1 16,-2-1 1-16,-14-6 0 15,-7-2 0-15,-20-4-1 16,-8-1 2-16,-20 3-1 16,-7 2 1-16,-8 6-2 15,-6 4 0-15,1 5 0 16,-1 8-1-16,12 10 0 15,2 4-3-15,21 11-5 16,-2-1-30-16,16-18 0 16,32 31-2-16,-1-16 2 0</inkml:trace>
        </inkml:traceGroup>
      </inkml:traceGroup>
      <inkml:traceGroup>
        <inkml:annotationXML>
          <emma:emma xmlns:emma="http://www.w3.org/2003/04/emma" version="1.0">
            <emma:interpretation id="{684BD768-DDCD-4222-977F-361F37365410}" emma:medium="tactile" emma:mode="ink">
              <msink:context xmlns:msink="http://schemas.microsoft.com/ink/2010/main" type="line" rotatedBoundingBox="12281,6784 21142,5886 21361,8042 12499,8940"/>
            </emma:interpretation>
          </emma:emma>
        </inkml:annotationXML>
        <inkml:traceGroup>
          <inkml:annotationXML>
            <emma:emma xmlns:emma="http://www.w3.org/2003/04/emma" version="1.0">
              <emma:interpretation id="{50246FDE-1928-4DDA-95A3-7399B4842CEA}" emma:medium="tactile" emma:mode="ink">
                <msink:context xmlns:msink="http://schemas.microsoft.com/ink/2010/main" type="inkWord" rotatedBoundingBox="12337,7338 13723,7198 13826,8210 12440,8351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0295.6357">7297 5891 66 0,'-22'-1'38'0,"22"1"0"16,-17 3-13-16,17-3-16 15,35-7-2-15,10 3-3 16,25 4 0-16,10-2-2 16,24 0 0-16,11-4-1 15,14 6-1-15,0-4 0 16,1 0 0-16,-12 4 0 15,-7 0 0-15,-19 4 0 16,-12 0-1-16,-22 2 0 16,-15-2-2-16,-11 9-5 15,-32 5-30-15,0-18-1 16,0 0 0-16,0 0-1 15</inkml:trace>
          <inkml:trace contextRef="#ctx0" brushRef="#br0" timeOffset="20654.4363">7664 6237 45 0,'-12'31'37'0,"16"-9"1"16,-4-3 1-16,18 12-27 0,-24-8-2 16,19 14-2-16,-18-4-2 15,7 14-2-15,-16-2 0 16,6 3-2-16,-9 1 1 15,3 1-2-15,-6-3 0 16,1-1-1-16,3-7 1 16,-1-6-1-16,11-5 0 15,-2-9-1-15,8-19 0 16,0 0-2-16,0 0-2 15,17-4-10-15,-17 4-26 16,36-35 1-16,-11 12-2 16,0-2 2-16</inkml:trace>
          <inkml:trace contextRef="#ctx0" brushRef="#br0" timeOffset="21262.8374">8381 6270 59 0,'0'0'38'15,"-12"22"3"-15,-12-3-2 16,17 14-28-16,-27 2-5 15,11 12-2-15,-6 1 0 16,5 7-1-16,3-3-1 16,7 2-1-16,6-5 1 15,12-6-2-15,12-8 0 16,9-12 0-16,14-10 0 15,8-9 0-15,12-8 0 16,-1-7-1-16,7-9 1 0,-7-5 0 16,-1-6-1-16,-12-2 1 15,-6 2-1-15,-19-4 1 16,-9 4 0-16,-15 2 1 15,-11 7-1-15,-9 9 1 16,-15 9-1-16,-2 12 1 16,-6 7 0-16,6 9-1 15,-2 3 1-15,16 8-1 16,7 0-1-16,17-6-5 15,32 0-34-15,2-15-1 16,14-3-1-16,8-13 0 16</inkml:trace>
          <inkml:trace contextRef="#ctx0" brushRef="#br0" timeOffset="20857.2367">7920 6727 65 0,'0'0'39'16,"-14"27"1"-16,12-10-1 15,2-17-32-15,-17 22-3 16,17-22-1-16,-4 19-2 16,4-19-1-16,0 0-1 15,9 18-2-15,-9-18-7 16,22-18-29-16,-22 18 0 15,23-37-2-15,-9 8 2 0</inkml:trace>
        </inkml:traceGroup>
        <inkml:traceGroup>
          <inkml:annotationXML>
            <emma:emma xmlns:emma="http://www.w3.org/2003/04/emma" version="1.0">
              <emma:interpretation id="{DD9D1D0D-B6C0-414D-B477-CC0DB1ABB577}" emma:medium="tactile" emma:mode="ink">
                <msink:context xmlns:msink="http://schemas.microsoft.com/ink/2010/main" type="inkWord" rotatedBoundingBox="14971,6511 16770,6329 16945,8054 15146,8236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1824.4384">10900 4963 38 0,'0'0'38'15,"-47"2"-1"-15,0 21 2 16,-21 7-15-16,-8 30-15 15,-30 12-2-15,5 29-2 0,-13 13-1 16,11 28 0-16,9 9-2 16,26 13-1-16,13-3 0 15,37-4 0-15,30-15-2 16,27-16 0-16,28-17-1 15,11-35-4-15,31-2-22 16,-13-36-13-16,7-10 1 16,-17-17-1-16</inkml:trace>
          <inkml:trace contextRef="#ctx0" brushRef="#br0" timeOffset="22136.4389">11117 5835 68 0,'31'-21'39'0,"-8"25"1"16,-3 3-7-16,31 21-25 15,-20 3-3-15,16 13 0 16,0 3-2-16,7 7-1 16,1 3 0-16,-2-1-1 15,-1-2 0-15,-5-7-1 16,-2-6-1-16,-12-12-1 0,-1-2 0 15,-15-13-3-15,3 3-4 16,-20-17-23 0,0 0-7-16,-24-29-1 15,13 2 0-15</inkml:trace>
          <inkml:trace contextRef="#ctx0" brushRef="#br0" timeOffset="22370.4391">11767 5635 65 0,'-37'29'39'16,"-4"14"0"-16,-20 6 0 16,5 15-32-16,-15 9-3 15,7 9 0-15,3 0-2 16,5-5-1-16,11-3-1 15,8-12-3-15,23-5-5 0,0-24-31 16,22-14-1-16,14-19 0 16,13-12 0-16</inkml:trace>
        </inkml:traceGroup>
        <inkml:traceGroup>
          <inkml:annotationXML>
            <emma:emma xmlns:emma="http://www.w3.org/2003/04/emma" version="1.0">
              <emma:interpretation id="{D0DE6635-D3EC-4ECB-897E-E7449344881E}" emma:medium="tactile" emma:mode="ink">
                <msink:context xmlns:msink="http://schemas.microsoft.com/ink/2010/main" type="inkWord" rotatedBoundingBox="17515,6439 21161,6070 21361,8042 17715,8412"/>
              </emma:interpretation>
              <emma:one-of disjunction-type="recognition" id="oneOf13">
                <emma:interpretation id="interp13" emma:lang="" emma:confidence="1">
                  <emma:literal>0.4)</emma:literal>
                </emma:interpretation>
                <emma:interpretation id="interp14" emma:lang="" emma:confidence="0">
                  <emma:literal>0.4}</emma:literal>
                </emma:interpretation>
                <emma:interpretation id="interp15" emma:lang="" emma:confidence="0">
                  <emma:literal>0-4)</emma:literal>
                </emma:interpretation>
                <emma:interpretation id="interp16" emma:lang="" emma:confidence="0">
                  <emma:literal>0.4]</emma:literal>
                </emma:interpretation>
                <emma:interpretation id="interp17" emma:lang="" emma:confidence="0">
                  <emma:literal>o.4)</emma:literal>
                </emma:interpretation>
              </emma:one-of>
            </emma:emma>
          </inkml:annotationXML>
          <inkml:trace contextRef="#ctx0" brushRef="#br0" timeOffset="23197.2408">14208 5416 55 0,'-25'4'36'0,"-20"7"2"15,-4 11-1-15,-27-3-27 16,11 28-4-16,-9-1-1 16,6 20-1-16,-1 2-2 15,17 12 0-15,15-1-1 16,21-1 0-16,20-6-1 15,23-8 1-15,22-15-2 16,14-16 1-16,13-18 0 16,10-19-1-16,-2-15 1 15,-2-16 0-15,-14-8 0 16,-13-13 0-16,-26-4 1 15,-11-6-1-15,-20-2 0 16,-18-2 0-16,-13 6 0 0,-12 5 0 16,-4 5 0-16,-4 13-2 15,7 14-1-15,-5 2-10 16,14 19-25-16,11 6 0 15,26 0-2-15,-6 23 2 16</inkml:trace>
          <inkml:trace contextRef="#ctx0" brushRef="#br0" timeOffset="23415.6411">14515 5985 57 0,'15'31'40'0,"-3"-4"0"16,2-2-1-16,-10-7-22 15,7-1-13-15,-11-17-1 16,24 22-2 0,-24-22-2-16,21 0-1 0,-21 0-5 15,0 0-29-15,20-41-3 16,-14 0-1-16,3-10 1 15</inkml:trace>
          <inkml:trace contextRef="#ctx0" brushRef="#br0" timeOffset="23805.6418">15163 5379 72 0,'0'27'39'15,"-4"8"1"-15,-8-2-2 16,7 10-30-16,-13-4-3 0,6 3 0 15,-9-5-2-15,9-2-1 16,-5-6 0-16,9-7 0 16,-4-5-1-16,12-17 0 15,-16 18 0-15,16-18 0 16,0 0 0-16,0 0-1 15,0 0 1-15,32-22 0 16,-7 11-1-16,8-1 0 16,8 0 0-16,6-1 1 15,12 1-1-15,1 4 0 16,3 0 0-16,-7 5 0 15,1 3-1-15,-12-2 0 16,-4 4 0-16,-12-2-2 0,-5 3 0 16,-24-3-3-16,0 0-10 15,0 0-24-15,0 0-2 16,-10-19 2-16,10 19-1 15</inkml:trace>
          <inkml:trace contextRef="#ctx0" brushRef="#br0" timeOffset="24055.2423">15573 5268 76 0,'0'0'39'16,"0"0"2"-16,-21 29-2 0,19 4-30 15,-10 4-3-15,10 19-2 16,-4 5-1-16,-7 18-1 15,5 3-1-15,-6 7 0 16,2-1-2 0,-7-5 1-16,3-3-2 0,-9-14-1 15,9-4-2-15,-3-29-5 16,15-2-31-16,4-31 0 15,-18-2 0-15,16-23-1 16</inkml:trace>
          <inkml:trace contextRef="#ctx0" brushRef="#br0" timeOffset="24351.6428">15759 4654 59 0,'17'2'41'15,"17"29"0"-15,5 20 0 16,17 32-18-16,-1 7-18 16,3 38-1-16,-3 18 0 15,-2 17-1-15,-12 8-1 16,-18 3 0-16,-15-3-2 15,-20-9 1-15,-13-13-2 16,-16-17-1-16,-8-17-1 16,-11-34-7-16,1-13-32 15,-9-27 0-15,-3-16-2 16,-7-13 1-16</inkml:trace>
          <inkml:trace contextRef="#ctx0" brushRef="#br0" timeOffset="22588.8394">12525 5874 67 0,'50'-12'41'16,"1"-1"-1"-16,10 3 0 0,-12-7-30 15,13 11-8-15,-5 8-2 16,3-2-3-16,5 9-31 15,-22-5-5-15,-8 4 0 16,-18-2-2-16</inkml:trace>
        </inkml:traceGroup>
      </inkml:traceGroup>
    </inkml:traceGroup>
    <inkml:traceGroup>
      <inkml:annotationXML>
        <emma:emma xmlns:emma="http://www.w3.org/2003/04/emma" version="1.0">
          <emma:interpretation id="{FE801573-6F06-4DB9-8455-5C192380CB43}" emma:medium="tactile" emma:mode="ink">
            <msink:context xmlns:msink="http://schemas.microsoft.com/ink/2010/main" type="paragraph" rotatedBoundingBox="9164,9803 20831,8854 20990,10812 9323,117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4E72DAA-0015-4A9B-8013-C6557143FE65}" emma:medium="tactile" emma:mode="ink">
              <msink:context xmlns:msink="http://schemas.microsoft.com/ink/2010/main" type="line" rotatedBoundingBox="9164,9803 20831,8854 20990,10812 9323,11761"/>
            </emma:interpretation>
          </emma:emma>
        </inkml:annotationXML>
        <inkml:traceGroup>
          <inkml:annotationXML>
            <emma:emma xmlns:emma="http://www.w3.org/2003/04/emma" version="1.0">
              <emma:interpretation id="{46B93411-ED7C-4480-A517-3EBC4240530F}" emma:medium="tactile" emma:mode="ink">
                <msink:context xmlns:msink="http://schemas.microsoft.com/ink/2010/main" type="inkWord" rotatedBoundingBox="9220,10488 9822,10440 9910,11528 9308,11577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6270.4462">4377 9046 35 0,'0'0'36'0,"6"19"2"16,-6-19 1-16,8 43-21 0,-8-43-6 15,-6 42-6-15,6-12-1 16,14 6-2-16,-3-1 1 16,5-2-3-1,0-3-1-15,-3-7 0 0,5 0-1 16,-18-23-3-16,31 27-3 15,-31-27-14-15,6-17-18 16,2-4 1-16,2-9 0 16,3-7 0-16</inkml:trace>
          <inkml:trace contextRef="#ctx0" brushRef="#br0" timeOffset="26488.8466">4742 8991 49 0,'0'22'38'0,"-13"9"2"15,-5 13 0-15,-31 5-26 16,12 30-5-16,-21 5-2 15,3 27-2-15,-4 1 0 0,3 3-3 16,3-4 0-16,8-8 0 16,10-10-2-16,9-19-2 15,17-14-1-15,7-31-3 16,27-10-19-16,1-30-15 15,9-17-1-15,8-20 0 16,9-22 1-16</inkml:trace>
        </inkml:traceGroup>
        <inkml:traceGroup>
          <inkml:annotationXML>
            <emma:emma xmlns:emma="http://www.w3.org/2003/04/emma" version="1.0">
              <emma:interpretation id="{E229D747-15A9-4EAA-8112-8F47855E9911}" emma:medium="tactile" emma:mode="ink">
                <msink:context xmlns:msink="http://schemas.microsoft.com/ink/2010/main" type="inkWord" rotatedBoundingBox="10780,10278 11164,10247 11190,10573 10807,10604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6722.847">5701 8830 60 0,'0'0'39'0,"18"-2"-2"16,-1 10-5-16,-17-8-24 16,32-8-3-16,-5 6-3 15,18 0-1-15,4 4-2 16,-4-4-4-16,11 14-15 15,-13-8-18-15,-8-4 1 16,-15 4-2-16,-20-4 1 16</inkml:trace>
          <inkml:trace contextRef="#ctx0" brushRef="#br0" timeOffset="26925.6473">5775 8989 62 0,'-23'22'40'0,"9"-3"0"16,-1 0-5-16,21 3-26 15,-6-22-2-15,9 31-4 16,13-19 0-16,17-3-3 16,4 5-2-16,-4-18-21 15,16 10-16-15,-7-12 0 16,5-8-1-16,-8 1-1 15</inkml:trace>
        </inkml:traceGroup>
        <inkml:traceGroup>
          <inkml:annotationXML>
            <emma:emma xmlns:emma="http://www.w3.org/2003/04/emma" version="1.0">
              <emma:interpretation id="{BF40D859-9BD0-4013-BDFF-3348AB5A4532}" emma:medium="tactile" emma:mode="ink">
                <msink:context xmlns:msink="http://schemas.microsoft.com/ink/2010/main" type="inkWord" rotatedBoundingBox="13064,10035 13924,9965 13976,10611 13117,10681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7643.2486">8232 8566 49 0,'-19'23'38'16,"-1"10"-1"-16,-7 10-1 15,-8-16-26-15,3 22-4 16,-3-14-2-16,14 3 0 15,1-8-2-15,10-3 1 16,10-27-1-16,-3 29 0 16,3-29-1-16,25 8 0 15,-6-10 0-15,15 0 0 0,3-4 0 16,10 0 0-16,5 0 0 15,9 2-1-15,-1 2 1 16,5 4-1 0,-1 4 0-16,1 4 1 0,-7 4-1 15,-9 3 1-15,-10 6 0 16,-13 5 0-16,-11-3 0 15,-17 6 0-15,-11-2 1 16,-22 0-1-16,-8 0 0 16,-14-2 0-16,-4-3 0 15,-7-7-1-15,-4-3 1 16,-1-8-1-16,7-4 0 15,6-4 0-15,9-2 0 0,14-6 0 16,7 2-1 0,13-1 0-16,17 9-3 15,0 0-2-15,23-8-17 16,-1-8-17-16,7 1-1 0,-4-7-1 15,3-1 2-15</inkml:trace>
          <inkml:trace contextRef="#ctx0" brushRef="#br0" timeOffset="27861.649">8168 8743 31 0,'-6'-20'38'0,"4"-1"1"15,6-3-2-15,-4 24-14 16,21-48-11-16,13 32-6 15,3-5-1-15,11 7-2 16,9-1-1-16,6 7-1 0,3 6-1 16,0-2-2-16,5 20-8 15,-3-12-28-15,-11 0-1 16,-5-2-1-16,-7-2 0 15</inkml:trace>
        </inkml:traceGroup>
        <inkml:traceGroup>
          <inkml:annotationXML>
            <emma:emma xmlns:emma="http://www.w3.org/2003/04/emma" version="1.0">
              <emma:interpretation id="{39214500-9AFD-42AA-9E95-B3885F1B7ECE}" emma:medium="tactile" emma:mode="ink">
                <msink:context xmlns:msink="http://schemas.microsoft.com/ink/2010/main" type="inkWord" rotatedBoundingBox="14794,9345 17679,9110 17810,10721 14925,10956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8407.6498">10734 7828 52 0,'0'0'38'0,"-33"-12"-1"0,-2 24 2 15,-8 17-28-15,-28 6-3 16,-1 23-2-16,-18 14-1 16,-7 27-1-16,-3 12-1 15,6 15 0-15,4 6-1 16,14 10-1-16,16 0 1 15,21-4-2-15,17-12 1 16,26-16-1-16,17-10-2 0,17-27-3 16,24 7-15-1,4-37-20-15,11-18-1 16,3-15-1-16,2-14 1 15</inkml:trace>
          <inkml:trace contextRef="#ctx0" brushRef="#br0" timeOffset="29031.651">11695 8377 49 0,'-24'26'37'0,"-3"13"1"15,-14 13 0-15,12 12-27 16,-28 0-3-16,8 16-2 15,-9-3-1-15,7 9-2 16,-8-10 1-16,5-6-3 16,5-8 1-16,4-12-4 15,16-7-2-15,-3-18-27 16,32-25-9-16,0 0 1 15,26-11-1-15</inkml:trace>
          <inkml:trace contextRef="#ctx0" brushRef="#br0" timeOffset="28797.6506">11054 8684 53 0,'0'0'37'15,"0"0"2"-15,24-9-1 16,5 24-26-16,-29-15-4 15,51 29-2-15,-16-5-2 16,10 11 0-16,0-1-1 16,7 7-2-16,-1 0 1 15,4-2-1-15,-4-2 0 16,-6 0 0-16,-4-6-1 15,-10-4 0-15,-4-4 0 16,-9-5-3-16,-18-18-1 16,0 0-7-16,17 11-29 15,-17-11 0-15,-19-33 0 16,5 6-1-16</inkml:trace>
          <inkml:trace contextRef="#ctx0" brushRef="#br0" timeOffset="29281.2515">12238 8632 64 0,'29'-12'38'15,"6"1"2"-15,4-3-2 16,16 12-31-16,-12-10-4 16,6 8-2-16,3 1 0 0,-9 3-2 15,2 13-6-15,-19-7-31 16,-5-4 0-16,-21-2-1 15,0 0 0-15</inkml:trace>
        </inkml:traceGroup>
        <inkml:traceGroup>
          <inkml:annotationXML>
            <emma:emma xmlns:emma="http://www.w3.org/2003/04/emma" version="1.0">
              <emma:interpretation id="{FAFD0F41-6CF6-4695-B628-25313255B77A}" emma:medium="tactile" emma:mode="ink">
                <msink:context xmlns:msink="http://schemas.microsoft.com/ink/2010/main" type="inkWord" rotatedBoundingBox="18215,9078 20832,8865 20990,10812 18373,11025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0201.6531">14116 8869 50 0,'4'25'38'15,"-2"0"-2"-15,4-3 2 16,-6-22-27-16,-4 23-5 15,4-23-2-15,0 0-2 16,0 0-2-16,0 0-1 16,18 12-5-16,-18-12-31 15,2-33 1-15,9 0-2 16,9-14 0-16</inkml:trace>
          <inkml:trace contextRef="#ctx0" brushRef="#br0" timeOffset="30622.8538">14915 8179 58 0,'2'29'37'0,"-14"3"1"15,1 16-3-15,-13-17-25 16,7 16-3-16,-7-8 0 15,3 5-2-15,-9-7-1 16,3-2-1-16,2-8-1 16,-1-5 0-16,5-7-1 15,3-9 0-15,18-6 0 16,-21-2 0-16,21 2 0 15,15-17 0-15,3 3-1 16,13 0 1-16,8-3-1 0,8 1 0 16,10-3 0-16,5 3 1 15,5-1-1-15,-1 7 0 16,-2 1 0-16,-5 5 0 15,-4 4 0-15,-6 0 0 16,-12 6 0-16,-6 1 0 16,-10 5-1-16,-21-12 0 15,30 19 0-15,-30-19-3 16,11 22-2-16,-11-22-4 15,0 0-30-15,0 0 0 16,0 0 0-16,-25-35 0 16</inkml:trace>
          <inkml:trace contextRef="#ctx0" brushRef="#br0" timeOffset="30888.0543">15351 8074 58 0,'9'-17'39'16,"-9"17"-1"-16,0 0 1 15,16 31-27-15,-28-12-4 16,14 20-2-16,-10 4-2 16,1 19 0-16,-13 6-2 15,-1 12 1-15,-9 1-2 16,-3 3 0-16,-4-3-1 0,-2-7 0 15,4-8-1-15,2-13-1 16,9-11-3 0,-3-16-3-16,27-26-32 15,0 0-1-15,0 0 1 0,0 0-2 16</inkml:trace>
          <inkml:trace contextRef="#ctx0" brushRef="#br0" timeOffset="29952.0526">13954 8040 57 0,'-17'-10'35'15,"-9"12"1"-15,-5 15-12 16,-28-9-11-16,13 23-4 16,-27 4-2-16,7 21-1 15,-14 8-1-15,8 20-1 16,-3 3-1-16,13 10-1 15,9 2-1-15,14-3 0 16,20-11-1-16,19-11 1 16,21-16 0-16,22-19-1 15,18-14 0-15,17-19 0 16,10-14 0-16,7-15 0 15,-1-10-1-15,-4-12 1 16,-12-13-1-16,-12-14 1 0,-19-9 0 16,-19-7 0-16,-19-7 0 15,-16 2 0-15,-15 2 0 16,-19 9 0-16,-10 14 0 15,-9 16-2-15,1 21-2 16,-7 5-8-16,25 24-27 16,2 6 0-16,15 10-1 15,16 5 0-15</inkml:trace>
          <inkml:trace contextRef="#ctx0" brushRef="#br0" timeOffset="31200.0548">15612 7428 53 0,'33'4'41'15,"-3"23"-1"-15,9 25 2 0,-18 18-24 16,11 37-9-16,-21 21-2 16,9 31-1-16,-16 12-1 15,-14 12-1-15,-17-1 0 16,-12 1-2-16,-16-18-1 15,-10-15-2-15,7-18-2 16,-12-47-15-16,13-7-24 16,-2-24-1-16,9-19-1 15,-1-12 0-15</inkml:trace>
        </inkml:traceGroup>
      </inkml:traceGroup>
    </inkml:traceGroup>
    <inkml:traceGroup>
      <inkml:annotationXML>
        <emma:emma xmlns:emma="http://www.w3.org/2003/04/emma" version="1.0">
          <emma:interpretation id="{C1C66A15-F795-4ABD-B63F-16EA829E8B03}" emma:medium="tactile" emma:mode="ink">
            <msink:context xmlns:msink="http://schemas.microsoft.com/ink/2010/main" type="paragraph" rotatedBoundingBox="6556,13031 22609,11530 22702,12520 6648,140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420E16-A7DA-460D-AF6A-03ECAB533B82}" emma:medium="tactile" emma:mode="ink">
              <msink:context xmlns:msink="http://schemas.microsoft.com/ink/2010/main" type="inkBullet" rotatedBoundingBox="6578,13268 6679,13259 6685,13332 6585,13341"/>
            </emma:interpretation>
            <emma:one-of disjunction-type="recognition" id="oneOf19">
              <emma:interpretation id="interp23" emma:lang="" emma:confidence="0">
                <emma:literal>•</emma:literal>
              </emma:interpretation>
            </emma:one-of>
          </emma:emma>
        </inkml:annotationXML>
        <inkml:trace contextRef="#ctx0" brushRef="#br0" timeOffset="33618.0591">1559 11850 45 0,'0'0'35'15,"0"0"1"-15,0 0 1 16,0 0-22-16,0 0-4 16,-19 0-4-16,19 0-2 15,-18 14-1-15,18-14-2 16,-18 13 0-16,18-13-1 0,0 0 0 15,0 0 0-15,0 0-1 16,14-21 1 0,-14 21 0-16,18-23 0 15,-18 23 0-15,0 0 0 0,13-18 0 16,-13 18 0-16,-17 12 0 15,17-12 0-15,-16 25-1 16,16-25-4-16,2 35-19 16,-2-35-16-16,25 2-1 15,1-14 0-15,9-3-1 16</inkml:trace>
      </inkml:traceGroup>
      <inkml:traceGroup>
        <inkml:annotationXML>
          <emma:emma xmlns:emma="http://www.w3.org/2003/04/emma" version="1.0">
            <emma:interpretation id="{84F32978-3F8E-4674-B3E3-F8EC0DA20E9C}" emma:medium="tactile" emma:mode="ink">
              <msink:context xmlns:msink="http://schemas.microsoft.com/ink/2010/main" type="line" rotatedBoundingBox="8055,12891 22609,11530 22702,12520 8148,13881"/>
            </emma:interpretation>
          </emma:emma>
        </inkml:annotationXML>
        <inkml:traceGroup>
          <inkml:annotationXML>
            <emma:emma xmlns:emma="http://www.w3.org/2003/04/emma" version="1.0">
              <emma:interpretation id="{941D407E-617B-44BD-982A-BEE0644070FB}" emma:medium="tactile" emma:mode="ink">
                <msink:context xmlns:msink="http://schemas.microsoft.com/ink/2010/main" type="inkWord" rotatedBoundingBox="8055,12891 11172,12599 11264,13589 8148,13881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5178.0615">4656 12101 25 0,'0'0'31'0,"-4"19"1"16,4-19 1-16,2-23-17 0,-2 23-4 16,20-45-4-16,3 16-2 15,-1-18-2-15,11 1 0 16,0-11-2-16,10-9 1 15,4-6-1-15,6 6 1 16,-2 0-1-16,-5 10 1 16,-3 6-1-16,-3 15 2 15,-7 11-1-15,-10 24 0 16,-23 0 1-16,24 49-3 15,-26-8 1-15,-2 15-1 16,-10 8 1-16,0 8-1 16,-5 2-1-16,-3-2-2 15,1-3-3-15,-8-22-13 0,7 0-20 16,1-20-1-16,3-10 0 15,0-15-1-15</inkml:trace>
          <inkml:trace contextRef="#ctx0" brushRef="#br0" timeOffset="35380.8622">4865 11904 59 0,'-23'4'36'0,"23"-4"0"15,0 0-2-15,0 0-24 16,25-4-5-16,1-1-2 0,13-3-2 15,6-2-1-15,0-5-4 16,13 9-11-16,-5-14-21 16,-6-7 0-16,-4-4 1 15,-4-4-2 1</inkml:trace>
          <inkml:trace contextRef="#ctx0" brushRef="#br0" timeOffset="35833.2627">5512 11421 63 0,'11'21'37'16,"-26"8"1"-16,-1 12-1 15,-13-2-27-15,9 15-4 16,-3-1 0-16,7 3-2 0,3-5 0 16,9-5-2-16,4-9-1 15,10-14 0-15,9-9-1 16,3-12 0-1,5-10 1-15,0-9-1 0,4-7 0 16,1-7-1-16,-7 0 1 16,1 4 0-16,-7 2 0 15,-3 5 0-15,-16 20 0 16,0 0 0-16,0 0 0 15,15 18 1-15,-19 9-1 16,6 8 0-16,4 2 0 16,10 0 0-16,7-8 0 15,10-8 0-15,7-9 0 0,4-12 1 16,3-14 0-1,-2-11 0-15,-8-8 0 16,-3-10 1-16,-13-7 0 16,-7-3-1-16,-5-1 0 0,-1 0 1 15,-4-3-2-15,2 5 1 16,6 3-2-16,-8 3-2 15,15 17-6-15,-13-1-32 16,10 7 0-16,-9 4-1 16,-7 19 0-16</inkml:trace>
          <inkml:trace contextRef="#ctx0" brushRef="#br0" timeOffset="34070.4599">3369 11485 39 0,'0'0'35'0,"-2"35"1"15,-5-4 0-15,-9 2-12 16,2 19-15-16,-15 7-3 16,0 16-2-16,-6 11 0 15,3 7-2-15,-1-2-1 16,2-5-2-16,4-3-2 15,-3-23-6-15,19-9-28 16,1-28 0-16,10-23 0 16,-6-29-1-16</inkml:trace>
          <inkml:trace contextRef="#ctx0" brushRef="#br0" timeOffset="34351.2601">3201 11425 69 0,'43'-8'33'0,"-17"16"2"15,9-1-12-15,24 17-19 16,-18 9 1-16,13 9-1 16,-1 1 0-16,2 14-1 15,-14 3 0-15,-4 15 0 16,-24 3 0-16,-15 6-1 15,-23 1-1-15,-18 3 1 0,-12-5-2 16,-9-5 1-16,2-12-1 16,-1-20-1-1,12-11-1-15,10-29-5 16,41-6-20-16,-8-29-10 0,32-18 0 15,15-19-1-15</inkml:trace>
          <inkml:trace contextRef="#ctx0" brushRef="#br0" timeOffset="34819.2609">4121 11683 53 0,'-4'41'34'16,"-17"5"0"-16,-6 9-6 15,7 11-19-15,-29 2-3 16,8 4-2-16,4-8-2 15,6-6 0-15,4-11-1 16,7-14-1-16,4-16 1 0,16-17 0 16,-4-25-1-16,12-12 0 15,10-12 1-15,9-13-1 16,10-10 0-16,12-5 0 16,8-9 0-16,9 5 1 15,10 1-2-15,4 8 1 16,-5 12 0-16,-7 13 0 15,-8 16-1-15,-13 16 1 16,-11 15 0-16,-17 17-1 16,-19 14 2-16,-12 8-1 15,-19 6 2-15,-8 7 0 16,-14 3 1-16,1 1 0 15,-5-4 0-15,8-3 1 0,2-6 0 16,16-1 0-16,9-7-2 16,17-2 1-16,10-5-2 15,13 1 0-15,7-4 0 16,5-2-1-16,9 2-2 15,-4-9-3-15,14 11-13 16,-10-21-21-16,2-8 1 16,-8-11-1-16,-2-5-1 15</inkml:trace>
        </inkml:traceGroup>
        <inkml:traceGroup>
          <inkml:annotationXML>
            <emma:emma xmlns:emma="http://www.w3.org/2003/04/emma" version="1.0">
              <emma:interpretation id="{CAE5B9EE-D581-463B-9447-B5763278A5C0}" emma:medium="tactile" emma:mode="ink">
                <msink:context xmlns:msink="http://schemas.microsoft.com/ink/2010/main" type="inkWord" rotatedBoundingBox="12663,12482 18698,11918 18785,12846 12750,13410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36956.4649">8338 11366 48 0,'-4'59'34'0,"-12"-5"0"15,2-2 0-15,-1-1-26 16,-7-10-2-16,11-4-3 16,-3-12 0-16,12-6-1 15,2-19-2-15,0 0 1 16,-4-19 0-16,12-8 0 15,-4-10-1-15,6-10 0 0,1-7-1 16,9-10 1-16,3-8 0 16,9-4 0-16,7 6-1 15,2 2 2 1,9 6 0-16,-1 12-1 0,4 13 2 15,-6 15-1-15,-2 17 0 16,-8 14 0-16,-8 15 0 16,-13 9 0-16,-12 9 0 15,-12 7 0-15,-12-1-1 16,-9 5 1-16,-14-5 0 15,-4-5 0-15,-2-6-2 16,2-8 0-16,8-6-4 16,0-19-14-16,20-2-16 0,19-2-1 15,2-31 0-15,17 4-1 16</inkml:trace>
          <inkml:trace contextRef="#ctx0" brushRef="#br0" timeOffset="37174.8653">8990 11221 56 0,'-18'39'37'16,"-5"1"-1"-16,-4 3 0 16,-11-8-26-16,13 10-3 15,6-12-1-15,15 2-2 16,8-8 0-16,13-6-2 15,9-5 1-15,15-8-3 16,7-3-1-16,3-10-5 16,10 12-17-16,-11-16-15 15,-7-5 0-15,-9-3-1 0,-9-1 1 16</inkml:trace>
          <inkml:trace contextRef="#ctx0" brushRef="#br0" timeOffset="37377.6654">9006 11376 46 0,'0'0'36'0,"-24"4"-2"16,24-4 1-16,0 0-22 16,24-4-7-16,1 2-2 15,10 2-2-15,8 2-2 16,-2-4-2-16,8 8-6 15,-20-2-27-15,2-8 1 0,-9-2-1 16,-22 6 0-16</inkml:trace>
          <inkml:trace contextRef="#ctx0" brushRef="#br0" timeOffset="36535.2642">8031 11182 36 0,'0'0'33'0,"0"0"2"16,-35-2-2-16,11 25-16 16,-24-5-4-16,1 23-4 15,-10-3-3-15,4 15-1 0,1-3 0 16,9 9-2-1,15-7-1-15,17-5-1 16,15-9 0-16,19-8 0 16,14-11 0-16,10-7-1 0,4-14 0 15,1-8 0-15,-9-7-1 16,-2-7 2-16,-11-1-2 15,-7-10 2-15,-13-4-2 16,-6-5 1-16,-10-1-1 16,0-4 1-16,-6-3 0 15,1 1 0-15,-5 3 0 16,4 9-1-16,3 8-1 15,-3 4-4-15,12 27-16 16,0 0-15-16,17-16-1 16,-17 16 0-16,36-4 0 15</inkml:trace>
          <inkml:trace contextRef="#ctx0" brushRef="#br0" timeOffset="37564.866">9091 11178 52 0,'0'0'34'0,"0"0"1"16,-15-19-1-16,36 9-25 15,-21 10-3-15,49-29-5 16,-2 21-5-16,0-2-30 0,11-7 0 16,3 3-1-16,-6-1 1 15</inkml:trace>
          <inkml:trace contextRef="#ctx0" brushRef="#br0" timeOffset="38142.0669">9554 11442 1 0,'-29'41'20'0,"17"6"6"16,-13-18 2-16,11-10-14 16,8-1-1-16,6-18-2 15,0 0-1-15,-13-28-3 0,30 7 1 16,-5-18-4-1,15 0 0-15,-1-11-3 16,13-6 1-16,4-7-1 16,9-5 0-16,3-2 1 0,2 6-1 15,-1 2 1-15,-3 12-1 16,-4 11 1-16,-8 16-1 15,-12 15 1-15,-11 21-1 16,-10 11 0-16,-8 11 0 16,-10 7-1-16,-6 3 1 15,-1 0 0-15,-7-3-1 16,1-3 0-16,1-6 1 15,-1-7-1-15,7-5 2 16,-3-9-1-16,19-12 2 16,-28 13-1-16,28-13 1 15,-17 0 0-15,17 0 1 16,0 0-1-16,0 0 0 0,0 0-1 15,0 0 1-15,0 0-1 16,17 20 0-16,-17-20 0 16,10 33-1-16,0-12 1 15,-4 2-1-15,0 1 0 16,0 3 1-16,1-4-1 15,1 0 0-15,2-3 1 16,-4-3-1-16,-6-17 0 16,12 27-2-16,-12-27-2 15,0 0-9-15,23 14-26 16,-23-14-2-16,27-10 0 15,-27 10 0-15</inkml:trace>
          <inkml:trace contextRef="#ctx0" brushRef="#br0" timeOffset="38532.0675">10226 11685 63 0,'0'0'33'16,"-4"-25"1"-16,14 5-8 15,-6-15-17-15,17 4-3 16,1-13-1-16,9 1-1 16,0-10-2-16,5 1 0 15,3-8-1-15,2-4 1 0,0-4 0 16,0 7 0-1,-8 3 1-15,0 12-2 16,-8 9 2-16,1 19-1 16,-26 18 0-16,25 18 0 0,-23 15-1 15,-2 15 1-15,-12 12-2 16,-1 8 2-16,-7 2-1 15,3 2 1-15,-3 2 0 16,6-8-1-16,1-8 0 16,7-7-2-16,4-10 0 15,6-14-6-15,13 6-17 16,-17-33-15-16,0 0-1 15,0 0 1-15,2-18 0 16</inkml:trace>
          <inkml:trace contextRef="#ctx0" brushRef="#br0" timeOffset="38719.2677">10341 11495 60 0,'-19'-2'38'16,"19"2"-2"-16,-22-2 1 15,22-20-23-15,0 22-9 16,22-7-2-16,5 5-1 15,4 0-4-15,1-6-6 16,1 6-28-16,2-4-1 16,4-4 0-16,-4 1-1 15</inkml:trace>
          <inkml:trace contextRef="#ctx0" brushRef="#br0" timeOffset="39249.6688">11042 10949 31 0,'-25'6'32'0,"-4"-8"2"16,7-16-8-16,22 18-6 16,-37-11-4-16,37 11-4 15,0 0-1-15,20-18-4 16,7 5-1-16,24 5-3 15,7-4 0-15,22 2-1 16,12-1-1-16,8 1 0 16,3-2 0-16,5 7-1 15,-14-3-1-15,-12 0 0 0,-14 8-3 16,-23-4-2-16,-10 16-8 15,-35-12-24-15,0 0 0 16,-37 0 0-16,-4 0 0 16</inkml:trace>
          <inkml:trace contextRef="#ctx0" brushRef="#br0" timeOffset="39452.4693">11412 10904 72 0,'-16'37'37'0,"0"2"-1"15,1 11-9-15,-17-9-16 16,17 19-4-16,-9-7-3 15,9 7-1-15,-3-6 0 0,8-3-2 16,3-6 0-16,7-9-2 16,7-4-2-16,1-15-3 15,22-1-20-15,-5-18-12 16,8-12 1-16,0-9-2 15</inkml:trace>
          <inkml:trace contextRef="#ctx0" brushRef="#br0" timeOffset="39670.8696">12054 10762 59 0,'2'39'37'0,"-14"14"-1"0,-11 9 1 15,-1 12-29-15,-20 1-3 16,3 11-1-1,-2-8-1-15,5-7-1 16,7-7-3-16,4-17-4 0,25-6-30 16,0-20-1-16,2-21 0 15,0 0-1-15</inkml:trace>
          <inkml:trace contextRef="#ctx0" brushRef="#br0" timeOffset="40248.0706">12411 10817 54 0,'-2'33'35'0,"-11"11"1"16,-15 13-1-16,-3-5-25 15,-6 22-5-15,-12-8-1 0,10 2 0 16,4-10-2-16,6-9-1 15,7-12 0-15,7-12-1 16,15-25-2-16,0 0 0 16,0 0 1-16,9-21-3 15,13-8-1-15,-3-20-2 16,22 0-1-16,-9-19 1 15,17 4 3-15,-5-4 2 16,1 6 3-16,0 8 0 16,-11 7 3-16,-1 24 2 15,-33 23 2-15,25 4-1 16,-31 19-1-16,0 24-1 0,-5 5-3 15,3 14 1-15,-2 0-1 16,10 2 0-16,6-8 0 16,8-7-1-16,7-12 0 15,4-14 0-15,7-12-1 16,1-17 1-16,-2-11 0 15,2-14-1-15,-5-12 0 16,-3-12 1-16,-3-15-1 16,1-9 1-16,-1-9-1 15,-1-7 0-15,2-1 1 16,3 7-1-16,-3 7 0 15,-1 14 0-15,-1 21 0 16,-3 18 0-16,-18 25-2 0,17 12-2 16,-7 31-6-16,-12 3-27 15,2 5-1-15,-2-1 0 16,2 1 0-1</inkml:trace>
          <inkml:trace contextRef="#ctx0" brushRef="#br0" timeOffset="40700.4715">13616 10648 44 0,'14'-18'35'0,"-12"1"0"0,-2 17 1 16,-29-8-18-1,-12 4-7-15,2 26-4 16,-20 5-2-16,0 21 0 16,-11 11-2-16,4 16 0 0,-1 5-1 15,15 3-1-15,11-3 0 16,17-6-1-16,16-10 0 15,18-15 1-15,19-15-2 16,12-16 1-16,12-10-1 16,2-14 0-16,3-6-1 15,-9-11 0-15,-2-4 1 16,-12-6-1-16,-11 0 1 15,-11-4 1-15,-13 0 0 16,-5 6 1-16,-11 2 0 16,-4 11 1-16,-3 5 0 15,5 13 0-15,-1 5 0 16,5 15 1-16,4 5-2 0,5 8 1 15,5 2-1-15,5 4 1 16,1-2-1-16,2 0-1 16,2-2-1-16,-6-12-4 15,15 6-33-15,-19-29-1 16,0 0 0-16,22 6-2 15</inkml:trace>
        </inkml:traceGroup>
        <inkml:traceGroup>
          <inkml:annotationXML>
            <emma:emma xmlns:emma="http://www.w3.org/2003/04/emma" version="1.0">
              <emma:interpretation id="{76C200D4-5D21-4F6D-A637-53CE05F6570D}" emma:medium="tactile" emma:mode="ink">
                <msink:context xmlns:msink="http://schemas.microsoft.com/ink/2010/main" type="inkWord" rotatedBoundingBox="19957,11854 22616,11606 22688,12376 20029,12625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42104.474">16366 10444 65 0,'-25'37'36'0,"-8"9"1"16,11 7-2-16,-27-3-28 15,4 20-2-15,-2-6-1 16,14 0-2-16,2-5 0 15,8-13-1-15,3-9-1 16,6-15 0-16,14-22 0 16,0 0 0-16,0 0-1 15,2-39 0-15,10 0 0 16,4-6 0-16,7-9-1 15,4-6 0-15,7-1 1 16,5-1 1-16,4 4 0 16,2 8 0-16,-4 9 1 15,-6 10 0-15,-12 13 1 0,-3 16 0 16,-20 2 0-16,2 29 1 15,-14 2-1-15,0 14 0 16,-7 6 0-16,5 7-1 16,2 4 1-16,10 4-1 15,2-2 0-15,4-6-1 16,6-5 1-16,2-14-1 15,7-14 0-15,1-11 1 16,1-14-1-16,-3-14 0 16,3-13 1-16,3-10-1 15,1-10 1-15,1-7-1 16,1-6 0-16,4-8 0 15,6-4 1-15,8-6-1 0,2 2-2 16,-2 3 2-16,-2 10-3 16,-6 7-1-16,4 23-9 15,-14 2-26-15,-3 8 0 16,-24 23 0-16,0 0 1 15</inkml:trace>
          <inkml:trace contextRef="#ctx0" brushRef="#br0" timeOffset="42432.0746">17011 10417 56 0,'-2'29'37'0,"-8"2"0"16,-6 4 0-16,10 6-25 15,-21-6-4-15,11 11 0 16,-9-5-3-1,9 2 0-15,-1-6-2 16,11 0 0-16,2-10-1 0,12 0-1 16,-8-27 0-16,37 29 0 15,-6-23 0-15,8-2-1 16,4-4 1-16,10-2-1 15,2-2 0-15,3-4 0 16,-7 4-1-16,-4-5 0 16,-8 7-2-16,-10-8-1 15,1 12-4-15,-32-20-8 0,2 18-23 16,-14-17-1-1,14 17 1-15,-33-31 0 16</inkml:trace>
          <inkml:trace contextRef="#ctx0" brushRef="#br0" timeOffset="41293.2725">15302 10457 50 0,'0'0'33'15,"-2"30"3"-15,-12-3-8 16,-25-6-13-16,12 30-4 16,-30-7-2-16,12 18-2 15,-6-1-2-15,10 7-1 16,2-6-1-16,10 0-1 15,13-8-1-15,11-9 0 16,14-8 0-16,13-6-1 16,5-10 0-16,10-9 0 15,6-2 0-15,4-10-1 0,6 0 0 16,-8-12-3-16,6 6-1 15,-18-17-6-15,14 0-27 16,-16-8 0-16,0-6 0 16,-4-4 0-16</inkml:trace>
          <inkml:trace contextRef="#ctx0" brushRef="#br0" timeOffset="41542.873">16011 10426 46 0,'7'31'37'0,"-22"-5"-1"16,-9 7 1-16,-3 13-18 16,-14-1-11-16,8 13-2 15,-4 1-3-15,4 5 0 16,-1-2-1-16,9-2-1 15,2-10-1-15,3-11-3 16,16 0-7-16,4-39-27 16,0 0 0-16,0 0-1 15,31-25 0-15</inkml:trace>
          <inkml:trace contextRef="#ctx0" brushRef="#br0" timeOffset="42681.6749">16929 10632 58 0,'0'0'37'15,"-18"-6"-2"-15,18 6 1 16,27-3-26-16,-27 3-5 15,47-10-2-15,-14 8-1 16,10 2 0-16,0 0-2 16,0 2 1-16,-4 2-3 15,-7-2-2-15,1 7-2 16,-33-9-14-16,21-5-16 0,-21 5 0 15,0 0-1-15,-9-22 2 16</inkml:trace>
          <inkml:trace contextRef="#ctx0" brushRef="#br0" timeOffset="42884.4753">17022 10415 59 0,'-19'-22'37'15,"19"22"0"-15,15-33 1 16,-3 6-26-16,29 14-4 15,4-7-2-15,14 5-2 16,1-1-1-16,10 4-1 0,-3 7-2 16,-9 3-4-16,3 11-31 15,-26-5-4-15,-13 8 1 16,-22-12-1-1</inkml:trace>
        </inkml:traceGroup>
      </inkml:traceGroup>
    </inkml:traceGroup>
    <inkml:traceGroup>
      <inkml:annotationXML>
        <emma:emma xmlns:emma="http://www.w3.org/2003/04/emma" version="1.0">
          <emma:interpretation id="{69D1F575-E1D5-4E97-8257-680CE4D67359}" emma:medium="tactile" emma:mode="ink">
            <msink:context xmlns:msink="http://schemas.microsoft.com/ink/2010/main" type="paragraph" rotatedBoundingBox="6750,14938 20678,14066 20743,15099 6815,159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D33D02-0FDE-4B64-A599-2DD84B261808}" emma:medium="tactile" emma:mode="ink">
              <msink:context xmlns:msink="http://schemas.microsoft.com/ink/2010/main" type="inkBullet" rotatedBoundingBox="6770,15252 6971,15239 6980,15380 6778,15392"/>
            </emma:interpretation>
            <emma:one-of disjunction-type="recognition" id="oneOf23">
              <emma:interpretation id="interp27" emma:lang="" emma:confidence="0">
                <emma:literal>•</emma:literal>
              </emma:interpretation>
            </emma:one-of>
          </emma:emma>
        </inkml:annotationXML>
        <inkml:trace contextRef="#ctx0" brushRef="#br0" timeOffset="43664.4767">1764 13843 60 0,'0'0'36'15,"24"-16"2"-15,-24 16-1 0,0 0-22 16,-12 20-6-16,2 1-3 16,-4-4-2-16,3 7 0 15,11-24-2-15,-12 31 0 16,12-31-1-1,0 0 0-15,33 0-1 0,-5-16 0 16,1-5 1-16,-2-2-1 16,-1-3 0-16,-9 5 1 15,-13 2-1-15,-4 19 1 16,-21-22-1-16,-5 24 0 15,-7 6 0-15,0 4 1 16,-2 5-2-16,5-1-2 16,17 13-9-16,13-29-27 0,-6 21 0 15,6-21-2-15,25-2 1 16</inkml:trace>
      </inkml:traceGroup>
      <inkml:traceGroup>
        <inkml:annotationXML>
          <emma:emma xmlns:emma="http://www.w3.org/2003/04/emma" version="1.0">
            <emma:interpretation id="{1C789A51-CA5F-4BCE-A28B-3EC3DC0A9BAC}" emma:medium="tactile" emma:mode="ink">
              <msink:context xmlns:msink="http://schemas.microsoft.com/ink/2010/main" type="line" rotatedBoundingBox="8275,14843 20678,14066 20743,15099 8339,15876"/>
            </emma:interpretation>
          </emma:emma>
        </inkml:annotationXML>
        <inkml:traceGroup>
          <inkml:annotationXML>
            <emma:emma xmlns:emma="http://www.w3.org/2003/04/emma" version="1.0">
              <emma:interpretation id="{02D41CE2-E745-4D61-A6E5-5F2AECC82C7E}" emma:medium="tactile" emma:mode="ink">
                <msink:context xmlns:msink="http://schemas.microsoft.com/ink/2010/main" type="inkWord" rotatedBoundingBox="8275,14843 11236,14658 11300,15690 8339,15876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45598.8801">4748 13623 67 0,'-43'60'36'0,"-2"3"1"0,4 5-1 16,-19-6-26-16,19 17-3 15,-2-11-2-15,13 2-2 16,5-14 0-1,13-5-2-15,8-14-1 0,10-16-3 16,20-3-6-16,-3-24-27 16,18-15 0-16,4-20-3 15,8-8 1-15</inkml:trace>
          <inkml:trace contextRef="#ctx0" brushRef="#br0" timeOffset="45817.2805">5238 13668 64 0,'-11'45'36'15,"-15"5"0"-15,-9 14-5 16,-4-19-20-16,2 23-4 16,-4-14-1-16,19 1-2 0,11-11 0 15,17-9-2-15,13-10 0 16,16-7-2-16,16-10-1 15,6-18-6-15,13 10-12 16,-6-20-18-16,-3 1 0 16,-10-8-1-16,-12 4 1 15</inkml:trace>
          <inkml:trace contextRef="#ctx0" brushRef="#br0" timeOffset="46035.6809">5123 13876 52 0,'-43'2'34'0,"4"1"0"15,14 3 0-15,25-6-20 16,0 0-6-16,0 0-5 16,25 14-1-16,18-16-1 15,10-2-1-15,11-4-1 16,5 6-4-16,-13-17-13 15,3 9-16-15,-6-1-1 16,-14-1 1-16,-10-2-1 16</inkml:trace>
          <inkml:trace contextRef="#ctx0" brushRef="#br0" timeOffset="45193.2792">4219 13501 37 0,'0'0'32'0,"0"0"1"16,-27 0 2-16,-16-6-19 15,0 29-5-15,-30-11-2 16,-3 21-1-1,-19-8-2-15,-5 16-1 0,-7-6-1 16,5 10 0-16,-2-8-1 16,21 1-1-16,14-5 0 15,22-3-1-15,22-5 0 16,27-4 0-16,17-5 0 15,24-3-1-15,20 3 0 16,13 1 1-16,8 3-1 16,4 5 1-16,-8 4 0 15,-10 6 0-15,-11 2 1 0,-20 2-2 16,-25 0 2-1,-24 1-1-15,-20-1 0 16,-20-4-1-16,-13-2 1 16,-9-4-1-16,-4-3 0 0,2-5 1 15,5-7-2-15,11-9 0 16,13-5 0-16,13-15-3 15,32 15-3-15,-15-53-18 16,36 18-14-16,13-17 0 16,16-2-1-16,9-7 1 15</inkml:trace>
          <inkml:trace contextRef="#ctx0" brushRef="#br0" timeOffset="45396.0798">4123 13693 65 0,'30'-10'36'16,"-3"3"0"-16,8 1-1 0,8-12-25 15,10 16-6-15,3-7-2 16,21-1-1-16,8-4 0 16,3 1-1-16,6 1-1 15,-6-5-2-15,-2 13-6 16,-28-8-26-16,-1 0 0 15,-22-3-1-15,-17-1 0 16</inkml:trace>
          <inkml:trace contextRef="#ctx0" brushRef="#br0" timeOffset="46222.8812">5162 13631 56 0,'-23'-21'34'0,"13"-1"1"16,10-3-1-16,4-10-23 15,29 16-5-15,6-9-3 16,18 3-2-16,13 8-5 16,-5-3-29-16,17 1-1 15,-6-3-1-15,-4 9-1 16</inkml:trace>
          <inkml:trace contextRef="#ctx0" brushRef="#br0" timeOffset="46628.4819">5752 13885 36 0,'-27'72'30'0,"15"2"0"16,-4-20 1-16,-3-15-22 0,15-6-3 16,4-33 1-16,0 0-2 15,0 0 1-15,12-31-1 16,-10-12-2-16,5-3 0 15,1-16-2-15,8-12 1 16,-1-15-2-16,13-3 2 16,3-7 1-16,8 4-1 15,2 4 1-15,6 13-1 16,0 10 1-16,6 22-1 15,-12 18-1-15,-2 28 0 16,-12 12 0-16,-4 19-1 16,-11 12 0-16,-10 9 0 15,-14 5 0-15,-9 5 0 0,-10-4 0 16,-5-2 1-16,-5-7-1 15,-5-6 0-15,-1-12 1 16,4-8-1-16,4-6-2 16,4-20-13-16,15 4-21 15,20-1-1-15,-6-27 0 16,22 2-1-16</inkml:trace>
        </inkml:traceGroup>
        <inkml:traceGroup>
          <inkml:annotationXML>
            <emma:emma xmlns:emma="http://www.w3.org/2003/04/emma" version="1.0">
              <emma:interpretation id="{5B678B9C-046B-42D8-B33C-176D818AF004}" emma:medium="tactile" emma:mode="ink">
                <msink:context xmlns:msink="http://schemas.microsoft.com/ink/2010/main" type="inkWord" rotatedBoundingBox="12535,14578 14824,14435 14876,15271 12588,15414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47674.6838">8340 13310 72 0,'0'53'36'0,"-8"3"0"16,-2 12-2-16,-8-11-27 15,3 12-3-15,1-3-1 16,8-7-1-16,2-9-1 15,4-9 0-15,4-12 0 16,0-7-1-16,-4-22 0 16,0 0 0-16,20-2-1 15,-14-20 0-15,-1-5 0 16,-5-14 0-16,4-7 0 15,-2-13 0-15,2-6 0 16,4-3 1-16,2-4 0 0,5 4 1 16,1 4 0-16,13 6 1 15,-1 7 0-15,11 12-1 16,4 6 1-1,7 12-1-15,1 4 1 0,6 5-2 16,-4 4 1-16,-5 7-2 16,-5 4-1-16,-11-4-5 15,9 6-30-15,-41-3 1 16,19 4-2-16,-19-4 1 15</inkml:trace>
          <inkml:trace contextRef="#ctx0" brushRef="#br0" timeOffset="47845.2841">8488 13394 74 0,'-10'37'36'0,"10"-4"0"0,2-8-1 15,20-5-29-15,-22-20-3 16,47 19-1-16,-6-23-1 15,7-6-4-15,9 7-4 16,-2-21-29-16,3-3 1 16,-3-10-1-16,2-4-1 15</inkml:trace>
          <inkml:trace contextRef="#ctx0" brushRef="#br0" timeOffset="48235.2846">9310 13194 68 0,'-15'56'37'0,"-9"8"0"15,-5 4-8-15,3 14-19 16,-13-2-3-16,10 1-3 16,2-9-1-16,9-8-1 15,5-15-1-15,9-14-1 16,4-14 0-16,0-21-1 15,17 0 0-15,-5-18-1 16,0-9 0-16,1-14 0 16,1-5-2-16,0-14 1 15,1-4 0-15,-1-12 0 16,0-2 3-16,1 0 0 15,-3 5 2-15,4 9 0 0,-5 3 2 16,7 19 0-16,1 3 0 16,11 15 0-16,5 5 0 15,6 4-2-15,6 3-1 16,5 0 0-1,3 4 0-15,-4-1-2 0,0 7-3 16,-24-2-30-16,4 2-3 16,-31 2 0-16,22-6-1 15</inkml:trace>
          <inkml:trace contextRef="#ctx0" brushRef="#br0" timeOffset="47268.083">7949 13248 42 0,'-2'-29'33'0,"2"29"1"16,-18-17 1-16,-11 5-19 15,10 30-5-15,-22-3-3 16,6 24-1-16,-20 6-2 15,4 17-1-15,-8 4-1 16,13 11 0-16,-1 3-1 16,19-2-1-16,7-4 0 15,21-12-1-15,16-12 0 0,19-13 0 16,12-16 0-1,11-13 0-15,3-14 0 16,3-15 0-16,-1-10 0 16,-9-10-1-16,-5-11 1 0,-16-8 0 15,-11-8 0-15,-18-6-1 16,-12-2 2-16,-12 0-2 15,-9 4 2-15,-10 8-2 16,-4 12 2-16,-6 15-2 16,6 20-1-16,4 7-2 15,20 25-8-15,19-15-25 16,-10 26 0-16,27-19 0 15,21 3-1-15</inkml:trace>
          <inkml:trace contextRef="#ctx0" brushRef="#br0" timeOffset="48438.085">9281 13336 70 0,'-2'31'38'0,"8"-14"0"16,19-5 0-16,5-18-24 0,12 8-10 16,3-10-1-16,10-3-3 15,-2 3-2-15,-12-13-15 16,2 15-20-16,-16-4 0 15,-7-2-1-15,-20 12-1 16</inkml:trace>
        </inkml:traceGroup>
        <inkml:traceGroup>
          <inkml:annotationXML>
            <emma:emma xmlns:emma="http://www.w3.org/2003/04/emma" version="1.0">
              <emma:interpretation id="{B930B813-4774-4CC9-9D20-B29FF5662250}" emma:medium="tactile" emma:mode="ink">
                <msink:context xmlns:msink="http://schemas.microsoft.com/ink/2010/main" type="inkWord" rotatedBoundingBox="16011,14412 20682,14119 20742,15083 16071,15375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49420.8868">11802 13074 33 0,'0'0'32'0,"26"-28"1"16,-26 28 0-16,-10-33-13 15,10 33-4-15,-33-27-5 16,7 21-3-16,-25-5-1 15,-1 11-2-15,-19 0 0 16,-3 9-1-16,-12 1-1 16,2 10 0-16,0-3-1 15,12 6-1-15,10 1 0 0,17-1-1 16,19-2 0-16,22 1 1 15,18-1-1-15,21 0 0 16,14 3 0-16,11 3 0 16,11-2 1-16,3 8-1 15,-4 4 0-15,-5 4 0 16,-9 2 0-16,-17 1 0 15,-17 3 0-15,-20-1 0 16,-22 1 0-16,-15-6 0 16,-21-2 0-16,-11-6 0 15,-7-4 0-15,-4-6 0 16,-2-5 0-16,8-7 0 0,9-5 0 15,14-6-2-15,22-4 0 16,27 4-3-16,-2-19-7 16,25-6-26-16,26-5 1 15,10-10-2-15,15-1 1 16</inkml:trace>
          <inkml:trace contextRef="#ctx0" brushRef="#br0" timeOffset="49654.8872">11849 13136 82 0,'0'0'37'16,"37"-16"0"-16,-11 6-1 0,32 7-29 16,-13 1-4-16,21 0 0 15,13 0-2-15,8 0 0 16,5 0 0-1,-2-2-2-15,0 0-1 0,-16-4-3 16,0 10-9-16,-23-13-22 16,-12-1 0-16,-23-6-1 15,-12 1 0-15</inkml:trace>
          <inkml:trace contextRef="#ctx0" brushRef="#br0" timeOffset="49810.8875">12517 13081 66 0,'-35'51'35'0,"-2"13"1"0,-4 6 0 16,2 9-21-1,-8-7-9-15,12 6-2 16,-3-6-3-16,9-10-2 16,14-2-9-16,9-25-25 0,12-13 0 15,-6-22-1-15,41 0 0 16</inkml:trace>
          <inkml:trace contextRef="#ctx0" brushRef="#br0" timeOffset="50186.2882">12697 13788 38 0,'17'6'29'16,"-17"-6"1"-16,18-31-8 15,1 15-8-15,-11-22-1 16,19 1-1-16,-9-22-3 0,19 1-2 15,-6-19-2-15,14-5-1 16,4-5 0-16,6 5-1 16,-6 2 0-16,3 16 0 15,-9 10 0-15,0 23 0 16,-13 13 0-16,-3 26 0 15,-17 15-1-15,-5 22-1 16,-8 9 0-16,-3 20 0 16,-4 8 0-16,-2 7 0 15,2-1 0-15,-1-3 0 16,3-5-2-16,2-16-2 15,8-2-4-15,-14-29-29 16,18-12-1-16,-6-21-1 0,0 0 0 16</inkml:trace>
          <inkml:trace contextRef="#ctx0" brushRef="#br0" timeOffset="50372.4885">12849 13452 84 0,'0'0'36'15,"0"0"-1"-15,-4 22 0 16,33-15-32-16,3 3-2 16,16-2-1-16,19 4-3 15,-7-12-31-15,13-2-1 0,-3-10 0 16,-4-4-1-1</inkml:trace>
          <inkml:trace contextRef="#ctx0" brushRef="#br0" timeOffset="50887.2892">14183 12945 76 0,'0'0'37'0,"13"-29"0"16,-13 29-1-16,-17-9-25 15,-26 9-3-15,-8 13-3 16,-15 7-1-16,-5 14 0 16,-9 11-1-16,0 13 0 15,-2 8-1-15,14 12-1 0,11 0 0 16,18 0-1-16,22-7 0 15,21-8 0-15,19-15-1 16,16-11-1-16,20-16 1 16,5-17-2-16,8-6 1 15,-3-15-1-15,-3-5 1 16,-13-9-1-16,-6-4 1 15,-14-1 0-15,-16-1 1 16,-11 0 1-16,-12 2 0 16,-5 8 1-16,-7 1 0 15,-1 11 1-15,-5 5-1 16,5 6 2-16,1 6-1 15,18-2 0-15,-19 21 0 0,19-1-1 16,5 3 1-16,7 2-1 16,2 3 0-16,3-1-1 15,1-2 1-15,0 2-2 16,-1-5 0-16,-17-22-1 15,33 27-4-15,-33-27-15 16,24-20-18-16,-11-5 0 16,9-2 0-16,-3-12-1 15</inkml:trace>
          <inkml:trace contextRef="#ctx0" brushRef="#br0" timeOffset="51152.4899">14523 12976 76 0,'13'24'37'16,"-15"3"1"-1,-7 2 0-15,-1 16-27 16,-14-4-5-16,5 15-1 0,-1-6-1 16,9 7 0-16,-3-7-1 15,14-3 0-15,4-10-2 16,11-8 0-16,13-8-1 15,7-11 0-15,8-4-1 16,4-14-2-16,7 2-3 16,-13-17-7-16,18 5-26 15,-22-5 0-15,-6-2 0 16,-17-4 0-16</inkml:trace>
          <inkml:trace contextRef="#ctx0" brushRef="#br0" timeOffset="51355.2899">14427 13223 83 0,'0'0'37'0,"0"0"0"16,0 0-1-16,45-15-29 16,-14 7-4-16,18 2-2 15,6 0 0-15,1 0-1 16,1 4-2-16,-14-5-3 15,4 16-10-15,-16-13-21 16,-10-1-1-16,-21 5 0 16,4-20 0-16</inkml:trace>
          <inkml:trace contextRef="#ctx0" brushRef="#br0" timeOffset="51558.0905">14480 12912 74 0,'-26'-23'36'0,"26"23"1"15,8-19-2-15,-4 1-25 16,27 16-5-16,6-6-2 16,16 5-3-16,9 3-2 15,-1-10-6-15,19 10-29 16,-10-6 2-16,-1 0-2 15,-1-5 1-15</inkml:trace>
          <inkml:trace contextRef="#ctx0" brushRef="#br0" timeOffset="52026.0911">15548 12730 75 0,'23'-4'37'16,"-3"-4"-1"-16,-20 8-2 15,13-17-27-15,-13 17-1 16,-25-16-1-16,-2 12-2 15,-20 0 0-15,-6 8 0 16,-13 4-1-16,-7 6-1 16,-1 3 0-16,6 6 0 15,5 3 0-15,15 3 0 0,12-2 0 16,23 0 0-1,17-4 0-15,17 1-1 16,18-5 1-16,12-3 0 16,10-5-1-16,-3 3 0 0,5 0 0 15,-9 1 1-15,-1 1-1 16,-6 7 0-16,-14 2 0 15,-8 6 1-15,-7 4 0 16,-6 6 0-16,-8 0 0 16,-8 5 1-16,-10-1 0 15,-5 2 0-15,-7-8-1 16,-5-1 1-16,-8-7-1 15,-8-5 1-15,-4-9-2 16,-1-5 1-16,-3-4-1 16,4-6-1-16,4 1 0 15,2-6-3-15,6 10-2 16,-2-9-27-16,18 8-7 0,-5-4-1 15,5 8-1-15</inkml:trace>
        </inkml:traceGroup>
      </inkml:traceGroup>
    </inkml:traceGroup>
    <inkml:traceGroup>
      <inkml:annotationXML>
        <emma:emma xmlns:emma="http://www.w3.org/2003/04/emma" version="1.0">
          <emma:interpretation id="{8C466A13-A69D-4440-8B86-ABDCAD9DF66B}" emma:medium="tactile" emma:mode="ink">
            <msink:context xmlns:msink="http://schemas.microsoft.com/ink/2010/main" type="paragraph" rotatedBoundingBox="7040,16774 24661,15976 24717,17196 7095,179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6D50C6-8FAA-4A4C-9C42-51E8735753BC}" emma:medium="tactile" emma:mode="ink">
              <msink:context xmlns:msink="http://schemas.microsoft.com/ink/2010/main" type="inkBullet" rotatedBoundingBox="7059,17208 7191,17202 7197,17319 7065,17325"/>
            </emma:interpretation>
            <emma:one-of disjunction-type="recognition" id="oneOf27">
              <emma:interpretation id="interp31" emma:lang="" emma:confidence="0">
                <emma:literal>•</emma:literal>
              </emma:interpretation>
            </emma:one-of>
          </emma:emma>
        </inkml:annotationXML>
        <inkml:trace contextRef="#ctx0" brushRef="#br0" timeOffset="54459.6955">2114 15800 65 0,'-24'14'37'0,"7"-6"0"16,17-8 0-16,-39 13-21 16,29 7-5-16,-10-14-4 15,20-6-1-15,-19 15-3 16,19-15 0-16,0 0-1 15,4-19-1-15,5-1-1 16,3 1 1-16,2-3-1 16,-2 3 0-16,-12 19 0 15,15-21 0-15,-15 21 0 0,0 0-1 16,-12 21 0-1,12-21-4-15,-15 37-33 16,15-37-1-16,-16 19 0 16,16-19-1-16</inkml:trace>
      </inkml:traceGroup>
      <inkml:traceGroup>
        <inkml:annotationXML>
          <emma:emma xmlns:emma="http://www.w3.org/2003/04/emma" version="1.0">
            <emma:interpretation id="{0CF68E92-3DBE-44C2-BE17-9F60DBA31B39}" emma:medium="tactile" emma:mode="ink">
              <msink:context xmlns:msink="http://schemas.microsoft.com/ink/2010/main" type="line" rotatedBoundingBox="9223,16675 24661,15976 24717,17196 9278,17895"/>
            </emma:interpretation>
          </emma:emma>
        </inkml:annotationXML>
        <inkml:traceGroup>
          <inkml:annotationXML>
            <emma:emma xmlns:emma="http://www.w3.org/2003/04/emma" version="1.0">
              <emma:interpretation id="{4C21CC05-053B-4285-A9DD-CB62B61ACAFA}" emma:medium="tactile" emma:mode="ink">
                <msink:context xmlns:msink="http://schemas.microsoft.com/ink/2010/main" type="inkWord" rotatedBoundingBox="9237,16984 12192,16851 12231,17719 9277,17853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55052.4967">5596 15511 95 0,'6'25'38'16,"-14"8"1"-16,-4 22-2 16,-29-3-28-16,4 26-3 15,-14-1-3-15,0 11-1 16,-7-1-1-16,-1-5 0 15,7-8-2-15,3-20-1 16,15-6-2-16,7-28-4 16,31 1-15-16,-4-21-15 0,27-29 0 15,5-14 0-15,11-7 0 16</inkml:trace>
          <inkml:trace contextRef="#ctx0" brushRef="#br0" timeOffset="55536.0975">5951 15550 75 0,'6'27'36'16,"-10"18"-1"-16,-11 3 0 16,-5 22-22-16,-17-6-7 15,8 16-1-15,-10-6-2 16,7 1 0-16,1-9-2 15,8-11 1-15,1-14-2 16,10-16 0-16,12-25-1 16,0 0 1-16,2-18-1 15,10-17 0-15,6-11 0 0,1-12 0 16,9-7 0-16,-1-8 0 15,10 1 0-15,-4 6 1 16,-2 9 1-16,-3 17 0 16,-3 12 1-16,-5 25 0 15,-20 3 0-15,23 52 1 16,-23 2-1-16,-2 16 1 15,-4 8-2-15,8 4 1 16,-2-5-1-16,8-9 0 16,2-8 0-16,7-19 0 15,1-18-1-15,5-19 0 16,5-17 1-16,1-14 0 15,-2-12 0-15,3-10-1 0,-5-9 1 16,4-4-1-16,3-4 0 16,3-2-3-16,6 2-1 15,-8-14-10-15,22 18-24 16,-10-8 1-16,7 16-2 15,-7 1-1-15</inkml:trace>
          <inkml:trace contextRef="#ctx0" brushRef="#br0" timeOffset="55972.8983">6777 15435 93 0,'30'-19'37'0,"-5"28"-2"16,8 3 1-16,8 13-27 15,0 1-5-15,8 12-1 16,-4 5 0-16,0 17 0 16,-18 6 0-16,-11 8 1 15,-20 2-1-15,-14 2-2 0,-21-5 0 16,-12-3 0-16,-11-9 0 15,-8-17-1-15,-3-11-1 16,1-11-1-16,12-7-3 16,-1-23-32-16,32 1-2 15,15-19 0-15,26-3-1 16</inkml:trace>
          <inkml:trace contextRef="#ctx0" brushRef="#br0" timeOffset="55723.2976">6832 15515 69 0,'-12'56'37'0,"-1"10"0"16,-3 6-2-16,-6-6-9 0,5 8-22 15,-9-2-2-15,7-10-3 16,5-6-3-1,-1-27-11-15,9-3-20 16,6-26 0-16,0 0-1 0,10-33 0 16</inkml:trace>
          <inkml:trace contextRef="#ctx0" brushRef="#br0" timeOffset="53492.494">4627 15616 66 0,'-6'27'37'0,"-4"16"-1"16,-9 5 0-16,-8 20-14 15,-16-2-16-15,2 14-2 16,-10-2-1-16,6 3-1 15,-2-7-1-15,6-6-1 0,6-10-1 16,8-13-1-16,9-6-4 16,-2-26-8-16,20-13-22 15,0 0-1-15,0 0 1 16,18-33-1-16</inkml:trace>
          <inkml:trace contextRef="#ctx0" brushRef="#br0" timeOffset="53913.6946">4449 15905 83 0,'-25'33'37'15,"9"-11"0"-15,22-3-1 16,-6-19-26-16,45-4-4 16,4-9-2-16,21-3-1 15,8-2-3-15,2-1-3 0,8 21-11 16,-25-14-23-16,-14 8 0 15,-24 3 0-15,-25 1-2 16</inkml:trace>
          <inkml:trace contextRef="#ctx0" brushRef="#br0" timeOffset="53710.8944">4459 15734 93 0,'16'-27'38'16,"1"17"-2"-16,-17 10 1 0,36-29-32 15,-7 10-2-15,16-3 0 16,7 1-2-1,13-4 0-15,5 5-3 16,-1-5-3-16,11 19-9 0,-22-9-22 16,-5 9 0-16,-26 0-1 15,-27 6 0-15</inkml:trace>
        </inkml:traceGroup>
        <inkml:traceGroup>
          <inkml:annotationXML>
            <emma:emma xmlns:emma="http://www.w3.org/2003/04/emma" version="1.0">
              <emma:interpretation id="{05B3CFCF-675C-4C11-AF09-3D6118D75FD5}" emma:medium="tactile" emma:mode="ink">
                <msink:context xmlns:msink="http://schemas.microsoft.com/ink/2010/main" type="inkWord" rotatedBoundingBox="14468,16438 16859,16330 16911,17466 14519,17575">
                  <msink:destinationLink direction="with" ref="{E5F47A4F-E38E-4EE8-9379-B52211294C4E}"/>
                </msink:context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57064.9003">9711 15344 79 0,'25'-49'35'15,"2"20"1"-15,-5 16-1 16,11 28-20-16,-23 5-6 16,7 22-3-16,-5 7-1 15,4 17-1-15,-3 8 0 16,1 13-1-16,0-3 0 15,-1 5-2-15,-1-4 0 16,4-11 0-16,1-8-1 16,-3-17 0-16,5-14-1 15,-19-35 1-15,32 11 0 16,-21-30-1-16,5-14 1 15,0-16-1-15,1-7 0 16,3-18 0-16,7-7 0 0,6-18 0 16,8-6-1-16,6-4 0 15,2 8 1-15,0 8 1 16,-6 15-1-1,-6 20 1-15,-10 21 0 0,-9 29 0 16,-18 8 1-16,-8 53 1 16,-17 1 0-16,-11 16-1 15,-10 8 1-15,-11 13-1 16,-6 0 0-16,-3 6 0 15,0-2-1-15,3-9-2 16,8-5-2-16,-1-22-6 16,29 1-29-16,1-29 0 15,18-8 0-15,8-23-1 0</inkml:trace>
          <inkml:trace contextRef="#ctx0" brushRef="#br0" timeOffset="56643.6995">9853 15233 67 0,'0'33'35'15,"-10"6"-1"-15,-5 14 1 16,-20-1-25-16,3 20-3 15,-11 0-2-15,0 11-2 16,-5-7-1-16,-3-2-1 16,6-8-2-16,2-18-3 15,19-1-4-15,-7-33-4 16,31-14-6-16,0 0-7 15,-2-32-9-15,22-10 1 16,5-13 1-16</inkml:trace>
          <inkml:trace contextRef="#ctx0" brushRef="#br0" timeOffset="58078.902">10859 15593 78 0,'-18'15'39'16,"18"-15"-1"-16,6 21 0 15,25 1-14-15,-3-26-20 16,17 2-1-16,2-2-1 15,7-4-2-15,9 4-1 16,-3-5-4-16,11 15-16 16,-17-16-16-16,-1 2-2 15,-14-2 1-15,0 1-2 16</inkml:trace>
          <inkml:trace contextRef="#ctx0" brushRef="#br0" timeOffset="57860.5016">11005 15416 92 0,'0'0'39'0,"28"-6"-2"15,-28 6 1-15,43-2-30 16,-20-4-2-16,14 6-3 15,8-4 0-15,6 0-3 16,4 1 0-16,1-5-3 16,5 8-3-16,-14-18-16 15,1 16-15-15,-18-5-1 16,-11 3-1-16,-19 4 1 15</inkml:trace>
          <inkml:trace contextRef="#ctx0" brushRef="#br0" timeOffset="59420.5044">11138 15060 49 0,'-15'22'33'0,"-1"-1"1"16,0 0 0-16,3 9-13 16,-5-21-10-16,18 9-3 0,0-18-2 15,0 0-2-15,0 0 0 16,35-6-2-16,-13-13 0 15,9-7-1-15,4-5 0 16,6-2 0-16,0-6-1 16,6 4 1-16,-4 0-1 15,-6 10 1-15,-4 4-1 16,-5 9 1-16,-9 8 0 15,-19 4 0-15,24 18 0 16,-24-18 0-16,13 33 0 16,-13-33-1-16,29 29 1 15,-5-17-1-15,-1-5 0 16,7-7 1-16,1-4-2 0,-2-3 1 15,0-1-1-15,-7-6-1 16,-1 7-2-16,-13-11-3 16,14 16-16-16,-22 2-14 15,4-23 0-15,-4 23-1 16,0 0 1-16</inkml:trace>
        </inkml:traceGroup>
        <inkml:traceGroup>
          <inkml:annotationXML>
            <emma:emma xmlns:emma="http://www.w3.org/2003/04/emma" version="1.0">
              <emma:interpretation id="{BDC2C727-35AD-4D87-B1F1-C07F5FF18AF2}" emma:medium="tactile" emma:mode="ink">
                <msink:context xmlns:msink="http://schemas.microsoft.com/ink/2010/main" type="inkWord" rotatedBoundingBox="17634,16448 18523,16407 18567,17388 17679,17428">
                  <msink:destinationLink direction="with" ref="{E5F47A4F-E38E-4EE8-9379-B52211294C4E}"/>
                </msink:context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60247.3058">12556 15025 70 0,'0'0'37'16,"0"0"0"-16,0 0 1 15,0 0-18-15,0 0-11 16,0 0-3-16,45 6-3 16,-6-4 0-16,16 2 0 15,9-4-2-15,14-2 0 0,6-6 0 16,6 1-1-16,0-1 1 15,-4-4-1-15,-8 2 0 16,-12-1 1-16,-13 1 0 16,-16 4-1-16,-15 2 1 15,-22 4 0-15,0 0 0 16,0 0 1-16,-24 28 0 15,3-5-1-15,-3 6 1 16,-1 6 0-16,-2 10-1 16,-1 9 1-16,-7 6 0 15,-6 10 0-15,-2 4 0 16,-6 7-1-16,-2 3 0 15,-3 3-1-15,1-7 0 0,2-6 0 16,10-8 0-16,8-14 0 16,4-9 0-16,11-16 0 15,18-27 0-15,0 0 0 16,0 0-3-16,0 0-1 15,0 0-2-15,6-41-4 16,16 30-24-16,-17-16-6 16,3 7-1-16,-10-7 1 15</inkml:trace>
          <inkml:trace contextRef="#ctx0" brushRef="#br0" timeOffset="60591.5065">12689 15544 58 0,'-20'-4'35'0,"1"2"1"16,-3-2 1-16,22 4-11 0,-39-2-15 16,39 2-2-16,0 0-1 15,0 0-1-15,20-2-2 16,11 0-1-16,8-5-1 15,12 1-1-15,7 0-1 16,5-4 0-16,5 3-1 16,1-3 0-16,-1 4-2 15,-6-4-2-15,11 18-15 16,-19-18-20-16,5 3-1 15,-8-7 0-15,-2 2-1 16</inkml:trace>
        </inkml:traceGroup>
        <inkml:traceGroup>
          <inkml:annotationXML>
            <emma:emma xmlns:emma="http://www.w3.org/2003/04/emma" version="1.0">
              <emma:interpretation id="{FEA1BC26-79A0-42A8-905F-1B06DB48B709}" emma:medium="tactile" emma:mode="ink">
                <msink:context xmlns:msink="http://schemas.microsoft.com/ink/2010/main" type="inkWord" rotatedBoundingBox="19737,16408 24671,16184 24717,17196 19783,17419">
                  <msink:destinationLink direction="with" ref="{E5F47A4F-E38E-4EE8-9379-B52211294C4E}"/>
                </msink:context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61682.5084">15556 15187 68 0,'23'-6'36'16,"2"4"1"-16,5-6-1 0,5 12-13 15,-6-14-15-15,22 6-3 16,-4-1-1-16,15-1-1 16,3-2-1-16,-1 2 0 15,-1 0-1-15,-1-1-1 16,-9 3-1-16,-8-2 0 15,-6 2-1-15,-18-2-1 16,1 6-3-16,-22 0-6 16,19-6-9-16,-19 6-17 15,0 0 1-15,-29-17 0 16,29 17 15-16,-31-6 11 15,31 6 7-15,-31 6 7 16,1-8 14-16,5 13 18 0,3 7 0 16,-1 7 3-16,-14 0-15 15,12 28-8-15,-22-10-3 16,12 19-4-1,-12-4-1-15,10 12-3 0,-4-6 0 16,5 2-2-16,5-8-2 16,6-11-2-16,13 2-6 15,-6-26-30-15,22-2 0 16,-4-21-1-16,28-2-1 15</inkml:trace>
          <inkml:trace contextRef="#ctx0" brushRef="#br0" timeOffset="62150.5092">16161 15866 39 0,'0'0'31'15,"0"0"2"-15,0 0 1 16,0 0-7-16,25-23-13 16,-21-12-2-16,26 14-3 15,-7-24-1-15,16 4-2 16,2-13-2-16,14-4-1 15,0-12-2-15,7-4 0 16,10-6-1-16,2 1 1 16,-3 7 0-16,-5 10 0 15,-7 7-1-15,-5 18 1 16,-11 14 1-16,-7 23 0 0,-19 16-1 15,-13 15 0-15,-8 13-1 16,-8 13 2-16,-7 11 0 16,-12 9 0-16,-3 5 0 15,-3 7-1-15,2-5 1 16,2-3-1-16,4-15-1 15,5-9-2-15,11-13-1 16,1-18-2-16,14-5-3 16,-2-21-10-16,2-18-21 15,2-3 0-15,-2 2 0 16,-4-10 0-16</inkml:trace>
          <inkml:trace contextRef="#ctx0" brushRef="#br0" timeOffset="62337.7095">16518 15585 95 0,'-27'-10'39'0,"27"10"-2"16,0 0 1-16,22-12-29 16,-22 12-5-16,41-7-2 15,-4 5-2-15,2-4-3 16,15 14-19-16,-7-14-15 15,2-2-2-15,-2-4 1 16,-4-5-2-16</inkml:trace>
          <inkml:trace contextRef="#ctx0" brushRef="#br0" timeOffset="61214.5075">15491 15074 56 0,'0'0'32'16,"0"0"3"-16,0 0 0 16,-31-4-18-16,-18 2-5 15,12 16-3-15,-24-8-1 16,3 13-2-16,-14-3-1 15,1 9-1-15,-3-2-2 16,8 2 0-16,1-1-1 0,20 3 1 16,6-8-2-16,20 3 1 15,13-5-1-15,6-17 1 16,33 23 0-1,8-11-1-15,16-2 2 16,5-2-2-16,11 5 1 0,-1-1-1 16,2 1 2-16,-6 9-2 15,-7 1 0-15,-20 8 0 16,-18 2 0-16,-17 6 1 15,-19 2-1-15,-23 7 1 16,-18-3 0-16,-15-2 0 16,-11-3 0-16,-2-3 1 15,-8-11-1-15,8-5-1 0,8-7 1 16,14-14-1-1,15-2 0-15,19-10-2 16,26 12-1-16,-2-33-3 16,36 31-11-16,-3-21-22 0,18 1-1 15,-1-3 1-15,9 0-2 16</inkml:trace>
          <inkml:trace contextRef="#ctx0" brushRef="#br0" timeOffset="63226.9111">17725 15130 58 0,'32'-7'30'0,"-32"7"2"16,37-20 0-16,-8 12-22 15,-13-15-3-15,11 9 0 16,-11-15 0-16,7 6-1 16,-15-12 1-16,2 10-2 15,-14-4 0-15,-6 11-1 16,-12 3-1-16,-7 15 0 15,-18 5-1-15,-7 17 1 0,-11 9-1 16,-7 17 1-16,-10 9-2 16,-4 13 2-16,4 5-1 15,10 7 0-15,13 2 0 16,18-5 0-16,18-3-1 15,25-14-1-15,23-13 1 16,28-20-2-16,21-14-1 16,10-13 1-16,6-12-1 15,-2-9 0-15,-6-6 0 16,-14-6 0-16,-13 2 1 15,-26-4 0-15,-19 3 0 16,-20-3 0-16,-17 0 1 16,-14 4 0-16,-6 2 1 0,-10 6 0 15,4 3 0-15,3 9 0 16,7 5-1-1,13 4 1-15,13 4 0 16,17-4 0-16,17 13-1 0,15-5 0 16,11 2 0-16,3-3 0 15,7 1 0-15,-4 4 0 16,-6 1 0-16,-10 3 0 15,-11-2 1-15,-13 3 0 16,-11 0 0-16,-11 3 0 16,-9-1 0-16,-3 3 0 15,-4-3 0-15,5 1-1 16,3-1 0-16,21-19-1 15,-22 27-1-15,22-27-2 16,24 18-3-16,-24-18-20 16,46-22-13-16,-14 1 1 15,7-2-1-15,-4-10 1 0</inkml:trace>
          <inkml:trace contextRef="#ctx0" brushRef="#br0" timeOffset="63601.3117">18331 14874 76 0,'19'17'36'16,"-5"11"2"-16,-2-5-3 15,-8 25-24-15,-12-3-4 16,0 15 0-16,-12-5 0 0,3 11-2 15,-12-6 0-15,1 4-1 16,-7-8 0-16,10-5-1 16,-3-6-1-16,15-11 0 15,3-8-1-15,14-9-1 16,-4-17 1-16,35 14-1 15,0-16 0-15,6-4 0 16,12-4-1-16,2 3 0 16,3-3 0-16,-3 0-1 15,-1 2-1-15,-9-1-2 16,-4 7 0-16,-17-12-4 15,3 20-7-15,-27-6-24 16,0 0 1-16,-29-29 1 0,2 19 0 16</inkml:trace>
          <inkml:trace contextRef="#ctx0" brushRef="#br0" timeOffset="63788.5121">18227 15332 79 0,'0'0'36'0,"-17"-17"-1"15,17 17 0-15,15-25-27 16,17 23-3-16,1-6-2 15,12 6-1-15,7-2-1 16,5 4 0-16,-2 0-3 16,-6 0-1-16,1 10-7 15,-24-18-17-15,1 8-10 0,-27 0 0 16,0 0 1-1</inkml:trace>
          <inkml:trace contextRef="#ctx0" brushRef="#br0" timeOffset="64006.9125">18368 14985 72 0,'10'-35'37'16,"1"0"-2"-16,11 6 2 15,-12-4-25-15,21 17-6 16,-4-3-2-16,12 11-2 15,0 4-2-15,4 2-1 16,6 12-6-16,-16-6-27 16,14-2-3-16,0-2 1 15,-2 1-1-15</inkml:trace>
          <inkml:trace contextRef="#ctx0" brushRef="#br0" timeOffset="64677.7136">19561 14845 50 0,'18'-14'34'16,"-18"14"2"-16,15-33-1 0,-15 33-12 16,-17-31-14-16,17 31-2 15,-39-19-2-15,5 17 0 16,-14-2-1-1,-3 14-1-15,-14 3 0 0,1 9-1 16,-6-1-1-16,3 6 1 16,5 2 0-16,11 0-1 15,8 4-1-15,16-2 1 16,13-1 0-16,14-1-1 15,14-4 0-15,13 0 0 16,12-5 0-16,6-1 1 16,8-3-1-16,3-5 0 0,1 1 0 15,-4 1 0-15,-4-1 0 16,-5 0 0-16,-6 3 1 15,-5 1 0 1,-8 1-1-16,-5 9 1 16,-5-3 1-16,-3 4-1 0,-4 0 1 15,0 0-1-15,-2-3 0 16,-3 1 1-16,-3-6 0 15,0-19-1-15,-5 30 0 16,5-30 0-16,-26 19 0 16,5-11 0-16,-11-2 0 15,-3-1 0-15,-4-1 0 16,-6 0 0-16,-2-2 0 15,1-2 0-15,1-4-1 16,4 2 1-16,7 0-1 16,9 0 0-16,6 4 0 15,19-2-1-15,-18 8 0 0,18-8-3 16,6 21-2-16,-6-21-12 15,0 0-24-15,6 20 1 16,-6-20-1-16,0 17 0 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6:01:59.673"/>
    </inkml:context>
    <inkml:brush xml:id="br0">
      <inkml:brushProperty name="width" value="0.08333" units="cm"/>
      <inkml:brushProperty name="height" value="0.0833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5F47A4F-E38E-4EE8-9379-B52211294C4E}" emma:medium="tactile" emma:mode="ink">
          <msink:context xmlns:msink="http://schemas.microsoft.com/ink/2010/main" type="inkDrawing" rotatedBoundingBox="13884,17863 25447,17650 25449,17750 13886,17964" semanticType="underline" shapeName="Other">
            <msink:sourceLink direction="with" ref="{05B3CFCF-675C-4C11-AF09-3D6118D75FD5}"/>
            <msink:sourceLink direction="with" ref="{BDC2C727-35AD-4D87-B1F1-C07F5FF18AF2}"/>
            <msink:sourceLink direction="with" ref="{FEA1BC26-79A0-42A8-905F-1B06DB48B709}"/>
          </msink:context>
        </emma:interpretation>
      </emma:emma>
    </inkml:annotationXML>
    <inkml:trace contextRef="#ctx0" brushRef="#br0">0 287 56 0,'0'0'30'0,"0"0"1"16,26-6-2-16,3 6-17 16,-9-13-4-16,19 9-2 15,-6-6 0-15,14 6-1 16,-2-6 0-16,7 7-1 15,-3-3 1-15,6 4-1 16,1-2 0-16,7 4-1 16,-1-2 0-16,15 2-1 15,-1-4 0-15,12 2-1 16,7-4 0-16,15 2 1 15,1-1-1-15,12 1 0 0,4 0-1 16,4 0 1-16,4 0 0 16,5 2 0-16,-1 0 0 15,1 0-1-15,5 0 1 16,0 0-1-16,3-2 1 15,0 1-1-15,5-1 1 16,-3 0 0-16,4 0 0 16,3-2-1-16,1 4 1 15,6-2 0-15,4 2 0 16,2 2-1-16,5 0 1 15,9 2 0-15,5-2-1 16,3 0 1-16,3-2-1 16,2 0 1-16,3 0-1 0,3-1 1 15,0-3-1-15,0 2-1 16,-2 0 2-16,-2 2-1 15,0 0 0-15,1 0 1 16,1 0-1-16,0 0 0 16,0 2 0-16,0 0 0 15,-2 0 0-15,1 0 0 16,-3-2 0-16,4 2-1 15,-4-2 1-15,-1 0 0 16,-3 0-1-16,0-3 1 16,-5 1-1-16,5-4 1 15,-5 0-1-15,-5 2 1 0,-5 1-1 16,-4-1 1-16,-10 0-1 15,-6 0 1-15,-10 2 0 16,-11-2 0 0,-12 2 0-16,-8-1 0 0,-11-3 0 15,-11 2 0-15,-9-2 1 16,-12 1-1-16,-13-3 1 15,-8 4 0-15,-14 0-1 16,-12 0 0-16,-7 6 0 16,-20 0 1-16,0 0-1 15,0 0 0-15,0 0-1 16,-8 24-2-16,8-24-2 15,-39 21-12-15,17-4-21 0,-17-9-1 16,-6 6-1 0,-21-8-1-16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6:02:00.968"/>
    </inkml:context>
    <inkml:brush xml:id="br0">
      <inkml:brushProperty name="width" value="0.08333" units="cm"/>
      <inkml:brushProperty name="height" value="0.08333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B69A5E1-4435-4EBD-903C-9F1C66BCDD90}" emma:medium="tactile" emma:mode="ink">
          <msink:context xmlns:msink="http://schemas.microsoft.com/ink/2010/main" type="inkDrawing" rotatedBoundingBox="13930,18205 25894,18174 25895,18285 13931,18317" shapeName="Other"/>
        </emma:interpretation>
      </emma:emma>
    </inkml:annotationXML>
    <inkml:trace contextRef="#ctx0" brushRef="#br0">0 121 60 0,'0'0'31'15,"32"3"1"-15,-11-3-2 0,4-13-16 16,12 15-6-16,-5-8-2 16,19 8-1-1,-5-4-1-15,17 4 1 16,1-8-1-16,16 6 0 0,0-6-1 15,16 6 0-15,2-6 0 16,17 3-1-16,8-7-1 16,16 6 0-16,-1 0 0 15,11 0 0-15,3-2 0 16,8 1-1-16,2-3 1 15,6 2 0-15,0 0 0 16,0 0 0-16,6 2 0 16,-2 3-1-16,2-3 1 15,3 2 0-15,7 2 0 16,-2-2-1-16,5 2 0 15,4-2 1-15,1 0-1 16,9-2 1-16,6 2-1 0,6-2 0 16,-2 2 1-16,6 4-1 15,-7-2 1-15,1 0-1 16,2 4 1-16,-6 2-1 15,0 0 1-15,-8 0-1 16,-3-5 0-16,-3 3 0 16,0-2 0-16,-1 0 0 15,-3 0 0-15,-3 4 1 16,-5-4-2-16,-3 4 1 15,-2 0 0-15,0 3 1 16,-3-1-1-16,-3 0-1 16,-4 0 1-16,2-5 0 0,-4-1-1 15,2-2 1-15,0-2 0 16,-2-1-1-16,-1-1 1 15,-1 0-1-15,-2-2 1 16,-2 0 0-16,-2 2 1 16,-4 0-1-16,-5 2 0 15,-4-1 0-15,-7-1 0 16,-1 0 0-16,-10 2 0 15,-6-2 0-15,-10 2 0 16,-7 2 1-16,-10-4-1 16,-10 4 0-16,-14-2 1 15,-7 0-1-15,-14 0 1 16,-8 4-1-16,-8-4 0 0,-8 0 0 15,-5 2 0-15,-18 0 0 16,0 0 0 0,17 10 0-16,-17-10-1 15,0 0 0-15,0 0-3 0,0 0-14 16,0 18-21-16,0-18 0 15,0 0-3-15,26-28 0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4:10:45.658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5920C487-B5C2-4CA0-B91E-98ED2B2BADC6}" emma:medium="tactile" emma:mode="ink">
          <msink:context xmlns:msink="http://schemas.microsoft.com/ink/2010/main" type="writingRegion" rotatedBoundingBox="15023,3941 14598,12130 8355,11806 8779,3617"/>
        </emma:interpretation>
      </emma:emma>
    </inkml:annotationXML>
    <inkml:traceGroup>
      <inkml:annotationXML>
        <emma:emma xmlns:emma="http://www.w3.org/2003/04/emma" version="1.0">
          <emma:interpretation id="{BC0A4F61-EA07-4BDA-9E6F-D75565ED71C6}" emma:medium="tactile" emma:mode="ink">
            <msink:context xmlns:msink="http://schemas.microsoft.com/ink/2010/main" type="paragraph" rotatedBoundingBox="15023,3941 14605,11999 13023,11917 13441,38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3F4898-FFC4-484E-9217-D8647D58EF79}" emma:medium="tactile" emma:mode="ink">
              <msink:context xmlns:msink="http://schemas.microsoft.com/ink/2010/main" type="line" rotatedBoundingBox="15023,3941 14605,11999 13023,11917 13441,3859"/>
            </emma:interpretation>
          </emma:emma>
        </inkml:annotationXML>
        <inkml:traceGroup>
          <inkml:annotationXML>
            <emma:emma xmlns:emma="http://www.w3.org/2003/04/emma" version="1.0">
              <emma:interpretation id="{4D668D13-5260-434F-9141-F047AB2EFDA8}" emma:medium="tactile" emma:mode="ink">
                <msink:context xmlns:msink="http://schemas.microsoft.com/ink/2010/main" type="inkWord" rotatedBoundingBox="14998,3939 14899,5845 13342,5764 13441,385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 64 34 0,'0'0'32'0,"0"0"-2"16,-18-16-6-16,18 16-3 15,0 0-5-15,0 0-3 16,0 0-5-16,24 6-2 15,-24-6-1-15,33 8-2 16,-4-4-1-16,7 0 0 16,3 0 0-16,8-4-1 0,4 0-1 15,2-4 1-15,2-2-1 16,-2-2 1-16,-6 0-1 15,-2-3 0 1,-10 1 0-16,-6-2 0 0,-9 3 0 16,-2-1 1-16,-18 10-1 15,0 0 0-15,0 0 0 16,0 0 1-16,0 0 0 15,-28 12 0-15,28-12 1 16,-31 40 0-16,7-14 0 16,1 9 0-16,-1 3 0 15,1 5 0-15,-3 4 0 0,5 3-1 16,1-1 0-16,4-1-1 15,9-3 0 1,-1-6 0-16,8-4 0 16,-2-8-2-16,8-2 0 15,-6-25-2-15,13 24-4 0,-13-24-29 16,0 0-3-16,-5-22 0 15,5 22-1-15</inkml:trace>
          <inkml:trace contextRef="#ctx0" brushRef="#br0" timeOffset="234.0004">157 365 59 0,'-30'6'38'0,"30"-6"0"15,0 0-2-15,-10 25-21 16,10-25-6-16,28 8-5 0,-3-8 0 15,11 8-2-15,9-10 0 16,2 2-1-16,6-2-2 16,-6-6-1-16,0 8-3 15,-20-18-14-15,7 13-18 16,-11-9-1-16,-3 6 0 15,-20 8-1-15</inkml:trace>
          <inkml:trace contextRef="#ctx0" brushRef="#br0" timeOffset="421.2007">729 381 68 0,'10'34'39'0,"-14"-16"0"0,6-1-1 16,-2-17-26-16,-4 24-6 15,4-24-2-15,0 23-2 16,0-23-2-16,0 0-2 15,18 18-3-15,-18-18-7 16,0 0-27-16,23-37 1 16,-13 11 0-16,0-7-1 15</inkml:trace>
          <inkml:trace contextRef="#ctx0" brushRef="#br0" timeOffset="826.8013">1104 56 53 0,'5'22'36'15,"-5"-22"2"-15,-17 29-2 16,9-2-18 0,8-27-9-16,-16 31-3 0,16-31-1 15,-2 23-1-15,2-23-1 16,16 18-1-16,-16-18-1 15,37 6 0-15,-11-6 1 16,11 2-2-16,2-2 1 16,10 3-1-16,-2 1 0 15,2 4 0-15,-6 0 0 16,-5 2 0-16,-7 3 1 15,-11 3-1-15,-13 1 1 16,-14 1-1-16,-11 1 1 16,-12 2-1-16,-1 1 1 15,-8-1 0-15,-4-3-1 16,-2-1 0-16,4-5 0 0,1-1 0 15,11-5-2-15,1-4-1 16,9-2-1-16,-3-12-6 16,22 12-30-16,-4-23 1 15,6 4 0-15,-2-5 0 16</inkml:trace>
          <inkml:trace contextRef="#ctx0" brushRef="#br0" timeOffset="1060.8019">1068 99 58 0,'0'0'36'0,"12"-23"3"0,-12 23-2 16,53-18-23-16,-33 1-4 15,21 11-2-15,0-6-3 16,6 6-1-16,2-1-1 15,2 5-2-15,-4 0 0 16,-4 0-3-16,-4 6-3 16,-21-10-23-16,0 6-10 15,-18 0-2-15,0 0 0 16</inkml:trace>
          <inkml:trace contextRef="#ctx0" brushRef="#br0" timeOffset="3978.007">1047 1138 43 0,'0'0'37'0,"0"0"-1"16,0 0 1-16,0 0-21 15,11 19-5-15,-18 3-2 16,10 15-4-16,-4 1 0 15,2 11-2-15,-2 2 0 16,-3 9-1-16,-6 0-1 16,-2 0-2-16,-2 4 0 15,-9-4-5-15,9 10-33 0,-17-15 0 16,-1-3-1-16,-5-9 0 15</inkml:trace>
          <inkml:trace contextRef="#ctx0" brushRef="#br0" timeOffset="3728.4065">668 1239 39 0,'28'17'36'15,"-28"-17"1"-15,13 28-1 16,-13-7-15-16,0-21-11 16,-13 35-3-16,-1-18-1 15,6 9-2-15,-6-5-1 16,5 0 0-16,-7-1-1 15,16-20 0-15,-26 27 0 16,26-27-1-16,0 0 0 16,-15 19 0-16,15-19 0 15,0 0 0-15,0 0 0 16,23-9-1-16,-5 3 0 0,4 2 1 15,5-2-1-15,8 0 0 16,6 2 0-16,6 1 0 16,6-1 1-16,-6 2-1 15,4 0 0-15,-4 2 0 16,-3 0 0-16,-13 0-1 15,0 2 0-15,-31-2 0 16,32 2-2-16,-32-2-1 16,0 0-3-16,0 0-6 15,0 0-26-15,-2-18-1 16,2 18 2-16,-24-21-1 15</inkml:trace>
          <inkml:trace contextRef="#ctx0" brushRef="#br0" timeOffset="3307.2057">325 1328 26 0,'0'0'34'16,"0"0"2"-16,0 0-1 0,-2 37-13 16,2-37-8-16,-12 31-3 15,-1-11-2-15,9 13-2 16,-12-4-2-16,4 12-1 15,-5-3-1-15,-1 1-1 16,0-2 1-16,5-4-3 16,1-6 2-16,2-1-2 15,4-9 1-15,6-17-1 16,0 0-1-16,0 0-1 15,0 0-1-15,6-17-3 16,12-5-26-16,-8-11-8 16,9-8 0-16,-1-7 0 15</inkml:trace>
        </inkml:traceGroup>
        <inkml:traceGroup>
          <inkml:annotationXML>
            <emma:emma xmlns:emma="http://www.w3.org/2003/04/emma" version="1.0">
              <emma:interpretation id="{883BC781-5B4E-4B28-9324-FC61081C3AC0}" emma:medium="tactile" emma:mode="ink">
                <msink:context xmlns:msink="http://schemas.microsoft.com/ink/2010/main" type="inkWord" rotatedBoundingBox="14542,6464 14521,6860 13521,6809 13541,641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567.6115">707 2624 55 0,'-21'27'35'16,"15"-10"2"-16,6-17-2 15,10 37-27-15,-10-37-3 16,27 31-1-16,1-19-2 15,5-2-1-15,12-3 0 16,0-5 0-16,2-5-1 0,-4-3 1 16,-1-4 0-16,-5-6-1 15,-10-1 1-15,-9-2 0 16,-16-7 0-16,-4 3 0 15,-16-6 0-15,-5 2 1 16,-11-2-2-16,-5 7 1 16,-12 7 0-16,-2 5-1 15,-7 10-1-15,-1 6-2 16,12 23-10-16,-4-6-26 15,8 6 2-15,4 0-3 16,9 1 2-16</inkml:trace>
          <inkml:trace contextRef="#ctx0" brushRef="#br0" timeOffset="6224.4109">137 2604 23 0,'0'0'35'16,"-24"10"2"-16,24-10-1 15,0 0-14-15,-29-8-8 16,29 8-5-16,0 0-2 16,20-19-3-16,-20 19-1 15,43-20-1-15,-16 11-2 0,9 3 1 16,-3 0-1-16,6 2 1 15,-2 8-1-15,-3 0 1 16,-7 4-1 0,-7 3 1-16,-20-11 0 0,10 33 0 15,-16-15 0-15,-12 5 0 16,-9-2 1-16,-9 5 0 15,-7-3 0-15,0 2-1 16,4 1 1-16,2-3-1 16,5-4 0-16,5 1 0 15,13-3 0-15,14-17-2 16,0 23 2-16,0-23-2 15,39 8 2-15,-11-8-1 0,5-2 0 16,6-4-1 0,2 3-2-16,1-7-1 15,8 14-14-15,-12-16-22 16,1-1 0-16,-4-7-2 0,4-1 2 15</inkml:trace>
        </inkml:traceGroup>
        <inkml:traceGroup>
          <inkml:annotationXML>
            <emma:emma xmlns:emma="http://www.w3.org/2003/04/emma" version="1.0">
              <emma:interpretation id="{0A013879-2F2A-424F-A530-7000CBF182D2}" emma:medium="tactile" emma:mode="ink">
                <msink:context xmlns:msink="http://schemas.microsoft.com/ink/2010/main" type="inkWord" rotatedBoundingBox="14701,7611 14674,8147 13408,8081 13436,754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909.2139">905 3663 52 0,'0'0'39'0,"0"0"-1"15,18-6 1-15,-39 6-28 16,19 19-4-16,-16 5-2 0,6 11-2 15,-7 5 0-15,5 7 0 16,-4 2-1-16,5 3-1 16,5-2 1-16,8-1-2 15,9-6 1-15,7-6-1 16,16-8 1-16,1-8-1 15,10-9 0-15,4-8 0 16,4-10-1-16,-2-8 1 16,-4-3-1-16,-4-3 1 15,-9-3-1-15,-11 0 1 16,-7-2 0-16,-12 3 0 15,-8 5 0-15,6 17 0 16,-35-20 1-16,9 18-1 0,-9 8 1 16,4 8 0-16,-5 3-1 15,11 8 1-15,1 5 0 16,14-3-1-16,5 2 0 15,12-4-2-15,23 4-6 16,-7-17-32-16,19-2-1 16,-9-10 0-16,6-4-1 15</inkml:trace>
          <inkml:trace contextRef="#ctx0" brushRef="#br0" timeOffset="7456.8131">-14 3919 29 0,'-16'-21'35'0,"16"21"-1"15,16-22 2-15,-2-5-22 16,19 16-5-16,-2-13-4 15,15 9-1-15,1-1-1 16,4 8 0-16,-6-1 0 16,-4 13-1-16,-8 1 1 0,-9 11-1 15,-16 3 0-15,-7 5 0 16,-12 1 0-16,-11 4 1 15,-7 0-1-15,-7-2 0 16,-3 1-1-16,2-5 1 16,-4-4-1-16,11 1 1 15,1-5-1-15,11 1-1 16,18-16 1-16,-15 25 0 15,15-25-1-15,19 21 1 16,1-11-1-16,7 0 0 16,3-2 1-16,1-3 0 15,2-3-1-15,7 0 0 16,-3 2 1-16,-6-4-1 0,-1-2 0 15,-5 0-2-15,-3 0 0 16,-22 2-2 0,37-2-4-16,-37 2-32 15,0 0 0-15,6-35-1 0,6 14 1 16</inkml:trace>
        </inkml:traceGroup>
        <inkml:traceGroup>
          <inkml:annotationXML>
            <emma:emma xmlns:emma="http://www.w3.org/2003/04/emma" version="1.0">
              <emma:interpretation id="{C4A6DB3A-A144-4CCC-B40F-811822A99C69}" emma:medium="tactile" emma:mode="ink">
                <msink:context xmlns:msink="http://schemas.microsoft.com/ink/2010/main" type="inkWord" rotatedBoundingBox="14760,8998 14667,10808 13174,10730 13268,892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3806.0242">713 6287 34 0,'0'0'36'16,"-6"-20"2"-16,6 20-1 15,0 0-21-15,-6-17-5 16,6 17-3-16,0 0-3 16,21 2-1-16,1-6-1 15,5 2 0-15,14-2-1 16,8-2 0-16,4-4-1 15,5 3 0-15,1-3 0 0,-4 0 0 16,-8-1-1-16,-3 3 0 16,-12 2-1-16,-7 2-1 15,-7 10-4-15,-18-6-34 16,0 0 1-16,0 0-2 15,-6 19 1-15</inkml:trace>
          <inkml:trace contextRef="#ctx0" brushRef="#br0" timeOffset="13462.8236">607 6259 36 0,'0'0'35'0,"20"2"2"16,-20-2 0-16,0 28-23 15,0-28-4-15,-14 29-2 16,14-29-3-16,-12 37-1 15,3-16 0-15,5 0-1 16,2-1-1-16,0-1 0 0,2-19-1 16,2 29 0-16,-2-29 1 15,6 18-1-15,-6-18-1 16,0 0 1-16,27 11 0 15,-27-11-1-15,37-2 1 16,-8-1-1-16,5-1 1 16,1 0-1-16,4 2 0 15,6 2 0-15,-8 4 0 16,4 4 0-16,-16 1 0 15,3 5 0-15,-9 1 1 16,-1 7-1-16,-14-1 1 16,-3 4-1-16,-10-5 1 15,-9-1-1-15,-1 1 1 0,-13-1 0 16,-9-2-1-16,-2-7 0 15,-2 2 1-15,-9-4-1 16,11-3 0 0,0-1 1-16,10-4-1 0,1 2 0 15,13-2 0-15,1 0 1 16,18 0-2-16,0 0 1 15,0 0-2-15,20-4 0 16,-20 4-3-16,23-11-11 16,-23 11-25-16,26-18 1 15,-26 18-2-15,27-31 1 16</inkml:trace>
          <inkml:trace contextRef="#ctx0" brushRef="#br0" timeOffset="10686.0188">888 5051 56 0,'18'-11'38'0,"-18"11"2"15,6 17-1-15,0 7-28 16,-14-1-3-16,12 12-3 16,-8 2-1-16,8 11 0 15,-8-1-1-15,6 3-1 16,0-3-1-16,6-2 0 15,-6-7 0-15,3-5-1 16,-1-3 1-16,2-11-1 16,-6-19-1-16,10 23 0 15,-10-23-3-15,0 0-4 0,0 0-33 16,0 0 0-16,0 0-2 15,0 0 1-15</inkml:trace>
          <inkml:trace contextRef="#ctx0" brushRef="#br0" timeOffset="10327.2181">0 5057 46 0,'0'0'36'0,"-24"-2"1"15,24 2-11-15,0 0-13 16,-27-21-4-16,27 21-3 16,0 0-2-16,24-10-1 0,-3 6-2 15,8 4 0-15,8-2 0 16,4 2-1-16,6 4 0 15,-2 4 1-15,0 2-1 16,-10 3 0-16,-2 5 1 16,-11-1 0-16,-12 7 0 15,-6-1 0-15,-10 0 1 16,-6 2-1-16,-9-1 1 15,-3-3-1-15,-5-1 0 16,3-5 0-16,1-3-1 16,2-3 1-16,1-5-1 15,22-4 1-15,-33-2-1 0,33 2 0 16,0 0 1-16,0 0-1 15,-6-19 1-15,6 19-1 16,22-8 0 0,-1 8 0-16,6 2 0 0,7 2 0 15,3 6 0-15,4 1 0 16,4 5 1-16,-8 7-1 15,-2 1 1-15,-8 7-1 16,-7-2 1-16,-14 4-1 16,-6 2 2-16,-14 0-2 15,-8 0 1-15,-9-2-1 16,2-4 1-16,-6-6 0 15,-2-5-1-15,1-7 1 0,1-5-1 16,8-8 1 0,0-6-1-16,9-3 0 15,1-3 1-15,17 14-1 16,-20-25 0-16,20 25-1 0,6-18-1 15,-6 18-1-15,0 0-4 16,0 0-33-16,33-5-1 16,-33 5 0-16,39-14-1 15</inkml:trace>
          <inkml:trace contextRef="#ctx0" brushRef="#br0" timeOffset="12870.0226">-209 6331 11 0,'0'0'35'0,"-22"8"-1"16,22-8 2-16,-21-10-15 15,21 10-7-15,0 0-4 16,0 0-3-16,14-23-2 15,-14 23-2-15,31-14-1 16,-4 7-1-16,1-1 0 16,11 4-1-16,-6 2 0 15,12 2 1-15,-2 2-1 16,2 4 0-16,-6 4 0 15,-4 1 0-15,-12 5 0 16,-7 3 1-16,-14 2 0 0,-12 5 0 16,-9-1 0-16,-7 0 1 15,-5-3-1-15,-2-1 1 16,-1-4-1-16,3-3 0 15,4-6 0-15,3-2 0 16,24-6 0-16,-31 2 0 16,31-2 0-16,0 0-1 15,0 0 1-15,0 0-1 16,28-14 1-16,-5 14-1 15,6 0 0-15,4 4 0 16,5 2 0-16,-3 3 0 16,0 5 0-16,-4 9 0 15,-5 1 1-15,-9 3-1 0,-11 0 1 16,-6 4 0-16,-14-2 0 15,1 0 0-15,-15-3 0 16,3-7 0 0,-10-3 0-16,3-7 0 0,1-3-1 15,2-6 1-15,4-6-1 16,1-3 1-16,7-3-1 15,17 12 0-15,-22-27 0 16,22 27 0-16,-8-20-1 16,8 20-1-16,0 0-2 15,0 0-5-15,20-4-31 16,-20 4 0-16,23 0-1 15,-3-5 1-15</inkml:trace>
        </inkml:traceGroup>
        <inkml:traceGroup>
          <inkml:annotationXML>
            <emma:emma xmlns:emma="http://www.w3.org/2003/04/emma" version="1.0">
              <emma:interpretation id="{71A0D495-1E02-47C4-A55C-1700AC3A963F}" emma:medium="tactile" emma:mode="ink">
                <msink:context xmlns:msink="http://schemas.microsoft.com/ink/2010/main" type="inkWord" rotatedBoundingBox="14597,11275 14567,11856 14001,11826 14031,11245"/>
              </emma:interpretation>
              <emma:one-of disjunction-type="recognition" id="oneOf4">
                <emma:interpretation id="interp4" emma:lang="" emma:confidence="1">
                  <emma:literal>2</emma:literal>
                </emma:interpretation>
                <emma:interpretation id="interp5" emma:lang="" emma:confidence="0">
                  <emma:literal>Z</emma:literal>
                </emma:interpretation>
                <emma:interpretation id="interp6" emma:lang="" emma:confidence="0">
                  <emma:literal>z</emma:literal>
                </emma:interpretation>
                <emma:interpretation id="interp7" emma:lang="" emma:confidence="0">
                  <emma:literal>a</emma:literal>
                </emma:interpretation>
                <emma:interpretation id="interp8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6894.8294">574 7434 50 0,'21'-17'36'0,"7"-3"1"16,-1 3-2-16,20 3-24 15,-16-5-5-15,4 11-1 0,-3-1-1 16,-1 5-1-16,-6 0 0 16,-1 10-1-16,-3-3 0 15,-1 5 0-15,-20-8 0 16,25 24 0-16,-25-24 0 15,6 29 0-15,-12-10-1 16,-2 1 0-16,-5 3 1 16,-5 0-1-16,-7 2 0 15,-5 1 0-15,-3 1 0 16,2 0 0-16,-2 0-1 15,3-2 1-15,-1 1 0 16,6-1 0-16,1-4-1 16,9 1 1-16,-3-5-1 0,6 4 1 15,12-21-1-15,-19 32 0 16,19-32 0-16,-8 25 1 15,8-25 0-15,-6 21 0 16,6-21 0-16,0 0-1 16,0 22 1-16,0-22 0 15,0 0 0-15,0 0-1 16,0 0 1-16,0 0-1 15,0 0 1-15,18 17-1 16,-18-17 1-16,21 6 0 16,-21-6-1-16,41 4 1 15,-13-2-1-15,5-4 1 16,6-4-2-16,10 4 2 0,-8-8-1 15,10 4 0-15,-5-1 0 16,-5-1 0 0,-3 0 0-16,-3 0 0 15,-10 8 1-15,-7-4-1 0,-1 4 1 16,-17 0-1-16,0 0 0 15,18 0 0-15,-18 0-1 16,0 0-2-16,0 0-2 16,0 0-24-16,0 0-14 15,-18 0 0-15,18 0-1 16</inkml:trace>
        </inkml:traceGroup>
        <inkml:traceGroup>
          <inkml:annotationXML>
            <emma:emma xmlns:emma="http://www.w3.org/2003/04/emma" version="1.0">
              <emma:interpretation id="{CEBE3C2C-4B5E-4237-80CB-D91F11844EEC}" emma:medium="tactile" emma:mode="ink">
                <msink:context xmlns:msink="http://schemas.microsoft.com/ink/2010/main" type="inkWord" rotatedBoundingBox="13816,11286 13781,11957 13172,11925 13207,1125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6208.4285">248 7366 36 0,'0'0'35'16,"15"-23"1"-16,-15 23 0 16,22 8-20-16,-22-8-4 15,2 29-3-15,-8-6-3 16,12 18 0-16,-14 0-1 15,2 13-1-15,-4 3 1 16,-5 5-2-16,3 0 0 16,-3-2-2-16,3-6 1 15,-4-3-1-15,8-10 0 16,1-6-1-16,5-10 0 0,2-25 0 15,0 25 0-15,0-25-2 16,0 0-1 0,0 0-2-16,23-13-9 15,-13-5-26-15,3-3 0 0,-1-8-1 16,6 0 1-16</inkml:trace>
          <inkml:trace contextRef="#ctx0" brushRef="#br0" timeOffset="15865.2279">-110 7516 33 0,'0'0'35'0,"22"2"1"16,-22-2 1 0,0 0-20-16,0 17-5 15,0-17-3-15,-14 31-3 16,5-11-1-16,-3 7-1 0,-10-2-1 15,1 4 0-15,-1-3-1 16,1-1 0-16,1-4-1 16,3-3 0-16,17-18 1 15,-22 23-2-15,22-23 1 16,0 0 0-16,18 4 0 15,1-8 0-15,1-4-1 16,15-1 1-16,-2-1-1 16,12 0 1-16,-4 0-1 15,4 3 0-15,-4-1 0 16,4 2 0-16,-2 4 0 15,-4 2 0-15,-8 0 1 16,-5 0-1-16,1 2 0 0,-5-2-1 16,-3 2 1-16,-19-2-2 15,29 2 0-15,-29-2-1 16,18 4-1-16,-18-4-4 15,18 6-11-15,-18-6-21 16,0 0 1-16,-12-18-1 16,12 18 2-16</inkml:trace>
        </inkml:traceGroup>
      </inkml:traceGroup>
    </inkml:traceGroup>
    <inkml:traceGroup>
      <inkml:annotationXML>
        <emma:emma xmlns:emma="http://www.w3.org/2003/04/emma" version="1.0">
          <emma:interpretation id="{F999F376-B252-4234-8227-03BF7AB8DB33}" emma:medium="tactile" emma:mode="ink">
            <msink:context xmlns:msink="http://schemas.microsoft.com/ink/2010/main" type="paragraph" rotatedBoundingBox="9428,4151 9292,11839 8537,11825 8673,41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3DB281-DF4E-4418-9CF7-E720003D4263}" emma:medium="tactile" emma:mode="ink">
              <msink:context xmlns:msink="http://schemas.microsoft.com/ink/2010/main" type="line" rotatedBoundingBox="9428,4151 9292,11839 8537,11825 8673,4137"/>
            </emma:interpretation>
          </emma:emma>
        </inkml:annotationXML>
        <inkml:traceGroup>
          <inkml:annotationXML>
            <emma:emma xmlns:emma="http://www.w3.org/2003/04/emma" version="1.0">
              <emma:interpretation id="{271183FA-EC3B-4954-A0E0-42C5AF514C3D}" emma:medium="tactile" emma:mode="ink">
                <msink:context xmlns:msink="http://schemas.microsoft.com/ink/2010/main" type="inkWord" rotatedBoundingBox="8922,4142 8913,4633 8769,4631 8778,4139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12682.8223">-4673 214 56 0,'19'-12'36'15,"-19"12"2"-15,4 19-1 16,10 8-22-16,-28-9-4 16,18 19-3-16,-14-2-1 15,12 9-2-15,-8-3-1 16,8 4-1-16,-8-6-1 15,10 0 0-15,-2-6 0 16,6-6-1-16,0-6-1 0,-8-21 0 16,21 31-1-16,-21-31-2 15,26 27-5 1,-26-27-31-16,21 10-2 15,-3-12 0-15,1 2-1 0</inkml:trace>
        </inkml:traceGroup>
        <inkml:traceGroup>
          <inkml:annotationXML>
            <emma:emma xmlns:emma="http://www.w3.org/2003/04/emma" version="1.0">
              <emma:interpretation id="{16659B2B-D57A-443A-A735-496E02F9F3E4}" emma:medium="tactile" emma:mode="ink">
                <msink:context xmlns:msink="http://schemas.microsoft.com/ink/2010/main" type="inkWord" rotatedBoundingBox="9282,5317 9273,5826 8679,5815 8688,5306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11731.2206">-4765 1489 57 0,'0'0'35'0,"0"0"1"0,8-21-7 16,15 19-14-16,-17-17-4 16,29 9-4-16,-4-7-2 15,12 5-2 1,2-2-1-16,6 5-1 15,0 1 0-15,-1 6 0 0,-3 4-1 16,-10 4 0-16,-9 5 0 16,-9 7 1-16,-11 5-1 15,-12 0 1-15,-11 7-1 16,-11 1 1-16,-9 2-1 15,-4 0 1-15,-4 2 0 16,-2-2-1-16,0-4 2 16,6 4-2-16,0-4 1 0,12-6-1 15,5 1 1 1,9-3 0-16,7-4-1 15,6-17 1-15,17 26-1 16,7-19 1-16,5-1 0 0,10-2-1 16,2-6 1-16,8 2 0 15,0-4 0-15,0 0-1 16,-3 2 1-16,-3-1-1 15,-7 1 0-15,-7 0 1 16,-8 0-1-16,-21 2 0 16,26 0 0-16,-26 0 0 15,0 0-2-15,0 0-1 16,6 21-6-16,-6-21-30 15,0 0-2-15,-24 16 0 16,24-16-1-16</inkml:trace>
        </inkml:traceGroup>
        <inkml:traceGroup>
          <inkml:annotationXML>
            <emma:emma xmlns:emma="http://www.w3.org/2003/04/emma" version="1.0">
              <emma:interpretation id="{CB746C16-7F8B-4880-8258-633E761125ED}" emma:medium="tactile" emma:mode="ink">
                <msink:context xmlns:msink="http://schemas.microsoft.com/ink/2010/main" type="inkWord" rotatedBoundingBox="9387,6473 9312,10681 8558,10668 8632,646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8283.6146">-4752 2573 41 0,'0'0'34'0,"0"0"0"15,0 0 0-15,0 0-22 16,20-19-3-16,7 15-3 16,-1-8-2-16,17 6-2 15,2 1 0-15,5 5-1 16,1 2 0-16,-2 5 0 15,-4 9 0-15,-6 3 0 16,-16 3 0-16,-9 5-1 16,-14 2 1-16,-16 0 0 0,-11-4 0 15,-6 3 0-15,-10-5 0 16,0-4 0-16,0-3 0 15,2-7 1-15,4-3-1 16,11 0 0-16,7-4 0 16,19-2 0-16,0 0 0 15,0 0 0-15,0 0-1 16,27 12 1-16,1-4-1 15,5 3 1-15,4 9-1 16,2 3-1-16,0 2 0 16,-4 8 1-16,-8 0-1 15,-9 2 1-15,-14 4 0 16,-10 0-1-16,-15-4 2 0,-7-4 0 15,-11-6 0-15,-2-5 0 16,0-7 0-16,2-3 0 16,4-8 0-16,8-4-1 15,7-8 1-15,20 10-2 16,-21-15 0-16,21 15-1 15,0 0-3-15,0 0-28 16,0 0-7-16,0 23 0 16,2 6-1-16</inkml:trace>
          <inkml:trace contextRef="#ctx0" brushRef="#br0" timeOffset="-7316.4129">-4383 3698 24 0,'10'-24'35'16,"-10"24"0"-16,18-23 0 16,-18 23-17-16,0 0-4 15,-14 25-4-15,12 14-2 16,-15 2-1-16,7 13-2 0,-10 3 0 15,7 9-2 1,-9-2 0-16,9 4-1 16,-5 0 0-16,0-2-2 15,-1-6 1-15,3-4-2 0,3-3-1 16,-1-11-2-16,6 11-5 15,-11-22-31-15,9-4-1 16,-6-5 0-16,6-3 0 16</inkml:trace>
          <inkml:trace contextRef="#ctx0" brushRef="#br0" timeOffset="-7628.4134">-4679 3818 35 0,'0'0'36'16,"0"0"0"-16,11 21 0 16,-11-21-21-16,-11 26-5 15,-7-13-1-15,10 15-3 16,-9-7-2-16,3 8 0 15,-6-2-2-15,1 2 0 16,1-5 0-16,1-1-1 16,1-6 0-16,16-17-1 15,-13 26 1-15,13-26-1 16,0 0 1-16,31 2 0 0,-8-8 0 16,8-4 0-16,5 2-1 15,7-1 1-15,3-1-1 16,3 2 1-16,0 2 0 15,-6 2-1-15,2 1 0 16,-4 3 0-16,-6 0 0 16,-9 0-1-16,-1 3 0 15,-8 1-1-15,-17-4-1 16,20 6-2-16,-20-6-4 15,-8 20-31-15,8-20 1 16,0 0-2-16,-23-6 3 16</inkml:trace>
          <inkml:trace contextRef="#ctx0" brushRef="#br0" timeOffset="-6364.8112">-4715 5067 17 0,'0'0'35'16,"-11"21"-1"-16,11-21 1 15,-26 18-19-15,24 5-3 16,-17-9-3-16,13 11-3 16,-13-6-2-16,7 5-1 15,-4-7-1-15,8 3-1 16,8-20 0-16,-15 25 0 15,15-25-1-15,0 0 0 16,2 17 0-16,-2-17-1 16,27-2 1-16,-5 0-1 15,1-2 0-15,4 3 1 16,8-1-1-16,5 2 1 15,-1 2-1-15,0 5 0 0,-4 3 0 16,-4 4 0-16,-4 1 2 16,-7 8-2-16,-8 3 1 15,-10 3-1-15,-12 0 1 16,-6 0-1-16,-7 0 1 15,-7-2 0-15,-3-3-1 16,-2-7 0-16,-4-5 1 16,2-4-1-16,4-4 0 15,5-4 0-15,5-2 0 16,5-2 0-16,18 4-1 15,-21-10 0-15,21 10-2 16,0 0-4-16,17-4-19 0,-17 4-12 16,0 0-2-16,20-25 1 15</inkml:trace>
          <inkml:trace contextRef="#ctx0" brushRef="#br0" timeOffset="-5928.0104">-4748 5034 11 0,'10'-23'30'16,"-10"23"0"-16,25-22-9 0,-27-1-5 15,20 17 0-15,-22-15-3 16,4 21-1-16,12-20-1 15,-12 20-3-15,0 0-1 16,17-6-1-16,-17 6-2 16,28 6 0-16,-5-6-1 15,10 2-1-15,8-4 1 16,10-4-2-16,6-3 0 15,1-1 0-15,-1-4-1 16,-2 3 1-16,-8 1-1 16,-6 0 0-16,-12 7-1 15,-10 3 0-15,-19 0-2 16,0 0-5-16,28 23-30 0,-28-23-2 15,0 0 0-15,-22 21-1 16</inkml:trace>
          <inkml:trace contextRef="#ctx0" brushRef="#br0" timeOffset="-3775.2065">-4642 6048 19 0,'13'-18'29'0,"-13"18"-5"16,6-23-5-16,-6 23-2 15,12-20-2-15,-12 20-2 0,0 0-3 16,0 0-1-16,6-17-1 15,-6 17-2-15,-22 25-1 16,7 2 0 0,-15 3-2-16,-1 12 0 0,-6 1 0 15,2 11-1-15,-2-1 0 16,10 1 0-16,1-1-1 15,10-1 0-15,9-5 0 16,13 1 0-16,9-3 1 16,11-6-2-16,5-8 2 15,14-6-1-15,4-4 0 16,5-9 0-16,1-6 0 15,3-10-1-15,-7-8-2 16,-6-5 2-16,-2-4-2 16,-14-3 1-16,-9-1 0 15,-12-4 0-15,-8 0-1 16,-12 0 2-16,-4 7 0 0,-13 5 0 15,-6 3 0-15,-4 8 1 16,-2 8-1-16,-2 6 0 16,8 6 1-16,6 5-1 15,7 1 1-15,18 3-1 16,14-2 1-16,13 2-1 15,9 3-1-15,5-7-3 16,10 18-11-16,-8-16-23 16,0 5-1-16,-16-3 0 15,-5 6-2-15</inkml:trace>
        </inkml:traceGroup>
        <inkml:traceGroup>
          <inkml:annotationXML>
            <emma:emma xmlns:emma="http://www.w3.org/2003/04/emma" version="1.0">
              <emma:interpretation id="{19C8D770-5A7E-44D9-98B6-F54957FC6642}" emma:medium="tactile" emma:mode="ink">
                <msink:context xmlns:msink="http://schemas.microsoft.com/ink/2010/main" type="inkWord" rotatedBoundingBox="9124,11144 9112,11836 8636,11827 8649,11136"/>
              </emma:interpretation>
              <emma:one-of disjunction-type="recognition" id="oneOf9">
                <emma:interpretation id="interp13" emma:lang="" emma:confidence="1">
                  <emma:literal>8</emma:literal>
                </emma:interpretation>
                <emma:interpretation id="interp14" emma:lang="" emma:confidence="0">
                  <emma:literal>6</emma:literal>
                </emma:interpretation>
                <emma:interpretation id="interp15" emma:lang="" emma:confidence="0">
                  <emma:literal>q</emma:literal>
                </emma:interpretation>
                <emma:interpretation id="interp16" emma:lang="" emma:confidence="0">
                  <emma:literal>@</emma:literal>
                </emma:interpretation>
                <emma:interpretation id="interp17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-3010.8053">-4632 7318 53 0,'0'0'36'16,"-20"-8"0"-16,20 8-9 0,-47 2-13 15,47-2-5-15,-45 25-3 16,26-5-2-16,-3-1-1 16,10 6-1-16,3-1 0 15,13 1-1-15,7-6 0 16,13-3-1-16,7-4 1 15,10-5-1-15,2-5 0 16,6-6 0-16,-2-5 0 16,-4-5 0-16,-10-3 1 15,-6-5-1-15,-11-1 0 16,-14-6 0-16,-6 0 1 15,-14-4-1-15,-9 0 1 16,-6 2-1-16,-4 1 1 0,-4 11 0 16,-2 7-1-16,2 12 1 15,4 10-1-15,3 9-1 16,13 9 0-16,7 1-1 15,12 12-5-15,-2-18-12 16,18 8-19-16,0-8 0 16,7-1 0-16,-1-7 0 15</inkml:trace>
          <inkml:trace contextRef="#ctx0" brushRef="#br0" timeOffset="-2652.0047">-4709 7601 16 0,'0'0'32'0,"-23"31"-1"16,23-31 3-16,-27 24-18 15,27 1-3 1,-18-11-2-16,20 13-3 0,-16-8-1 16,16 10-2-16,-2-7-1 15,10 3-1-15,2-4-1 16,11 1 0-16,4-7-1 15,13-3 0-15,4-6 1 16,5-6-2-16,4-6 0 16,-6-6 0-16,0-5 0 15,-8-3 0-15,-8-3 2 16,-11-4-1-16,-11-4-1 0,-13 0 2 15,-13 2 0 1,-7 3-1-16,-13 3 1 16,-8 9 0-16,-5 7-1 15,3 9-1-15,6 9-1 0,8 3-2 16,29 9-34-16,6-5-2 15,21-5 0-15,20-7-2 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4:11:13.33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1FD26A8-C54C-4CC5-89B4-C55719DE7A64}" emma:medium="tactile" emma:mode="ink">
          <msink:context xmlns:msink="http://schemas.microsoft.com/ink/2010/main" type="writingRegion" rotatedBoundingBox="10592,13697 30074,12862 30121,13957 10639,14792"/>
        </emma:interpretation>
      </emma:emma>
    </inkml:annotationXML>
    <inkml:traceGroup>
      <inkml:annotationXML>
        <emma:emma xmlns:emma="http://www.w3.org/2003/04/emma" version="1.0">
          <emma:interpretation id="{72A1F4F3-C08C-42C9-BD71-A86D805D1DF1}" emma:medium="tactile" emma:mode="ink">
            <msink:context xmlns:msink="http://schemas.microsoft.com/ink/2010/main" type="paragraph" rotatedBoundingBox="10592,13697 30074,12862 30121,13957 10639,14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6909F0-1BC4-4D05-8E75-B009667C4100}" emma:medium="tactile" emma:mode="ink">
              <msink:context xmlns:msink="http://schemas.microsoft.com/ink/2010/main" type="line" rotatedBoundingBox="10592,13697 30074,12862 30121,13957 10639,14792"/>
            </emma:interpretation>
          </emma:emma>
        </inkml:annotationXML>
        <inkml:traceGroup>
          <inkml:annotationXML>
            <emma:emma xmlns:emma="http://www.w3.org/2003/04/emma" version="1.0">
              <emma:interpretation id="{8A027D8B-4295-4E28-8E7E-3CFA73FC7559}" emma:medium="tactile" emma:mode="ink">
                <msink:context xmlns:msink="http://schemas.microsoft.com/ink/2010/main" type="inkWord" rotatedBoundingBox="10592,13697 15558,13485 15594,14341 10629,14554">
                  <msink:destinationLink direction="with" ref="{6BC90D5F-8554-49A1-BA49-9B0A4ACD0976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7899-98 67 0,'0'0'37'15,"26"11"0"1,-5-1-7-16,5-12-21 15,11 12-2-15,6-8-2 16,13 1-2-16,3-3-1 0,3-3 0 16,-3-3-2-16,-4-4 0 15,-7-2-2-15,-8-5-2 16,-1 9-8-16,-24-13-25 15,-3 0 0-15,-14-10 0 16,-4 6 0-16</inkml:trace>
          <inkml:trace contextRef="#ctx0" brushRef="#br0" timeOffset="183.2003">8331-185 61 0,'-24'44'37'16,"-5"4"-1"-16,4 7 1 16,-14-11-24-16,11 18-6 15,-9-4-1-15,6 2-3 0,0-8 0 16,3-6-2-16,11-9-1 15,1-12-3-15,16-5-1 16,0-20-20-16,12-18-14 16,9-11 0-16,15-10 0 15,7-9-1-15</inkml:trace>
          <inkml:trace contextRef="#ctx0" brushRef="#br0" timeOffset="386.0007">8651-182 75 0,'2'39'38'0,"-23"-8"0"15,-3 15-1-15,-15-3-31 0,2 9-2 16,-2 0 0-16,4 2-2 16,0-5 1-16,7-7-3 15,13-5 0 1,7-16-4-16,16-1-5 0,-8-20-29 15,25-10 0-15,-3-15-1 16,11-8 0-16</inkml:trace>
          <inkml:trace contextRef="#ctx0" brushRef="#br0" timeOffset="588.8009">8788-187 66 0,'27'-6'36'0,"-5"0"0"15,15 4 0 1,-10-15-28-16,24 11-2 15,0-8-2-15,15 5-2 16,-5-5 0-16,3 3-1 0,-11 3-3 16,-8-8-3-16,2 20-12 15,-22-15-19-15,-5-1-1 16,-20 12 0-16,-6-17 0 15</inkml:trace>
          <inkml:trace contextRef="#ctx0" brushRef="#br0" timeOffset="776.0014">9178-228 55 0,'-25'46'38'0,"-2"1"-1"15,1 5 1-15,-3-15-16 16,6 15-14-16,-9-8-3 16,7 3-2-16,0-9-1 0,3-5 0 15,5-6-3-15,9-9 0 16,8-18-3-16,0 0-11 15,0 0-23-15,21-21-1 16,9-10 0-16,3-14 0 16</inkml:trace>
          <inkml:trace contextRef="#ctx0" brushRef="#br0" timeOffset="978.8017">9542-334 54 0,'0'44'38'15,"-20"-9"1"-15,-11 11-1 16,-10-9-16-16,10 13-17 0,-22 3-1 15,6 1-1-15,12-2-2 16,8-10-2-16,15-5-2 16,8-18-7-16,20 3-27 15,3-20-1-15,16-6 1 16,6-16-2-16</inkml:trace>
          <inkml:trace contextRef="#ctx0" brushRef="#br0" timeOffset="1290.802">9632-23 67 0,'-8'23'36'0,"-6"2"-1"16,14 2 1-16,0-27-30 0,8 41-1 16,11-26-2-16,20 3 0 15,8-10 0 1,12-1-2-16,0-9 1 15,1-2-1-15,-3-7 0 0,-8-5-1 16,-10-7 1-16,-18-6-1 16,-11-7 0-16,-18-3 0 15,-10 0 1-15,-13 2-1 16,-10 7 0-16,-10 8 1 15,-3 11-1-15,5 13 0 16,2 11 0-16,8 8-1 16,10 12-2-16,9-8-5 15,36 4-28-15,1-9-1 16,18-5 1-16,8-13-2 15</inkml:trace>
          <inkml:trace contextRef="#ctx0" brushRef="#br0" timeOffset="-1298.802">6358 58 49 0,'0'0'35'0,"0"0"1"15,-9 39-1-15,1-1-20 16,-31-1-6-16,13 19-3 16,-17-2 0-16,6 10-3 15,-6-4 0-15,6-2-2 16,2-6 0-16,6-7-2 15,7-10 0-15,1-20-3 16,21-15-3-16,0 0-4 0,0 0-4 16,10-52-14-16,9 5-7 15,3-11 1 1,11 0 13-16,-12-19 12 15,13 4 6-15,-5 1 8 0,-8-5 6 16,13 17 15-16,-5 8 7 16,-2 7 2-16,-1 7-13 15,15 26-9-15,-10 0-4 16,8 22-3-16,-6 4-2 15,-2 15 0-15,-9 7-1 16,-11 7 0-16,-16 5-1 16,-11 0 1-16,-21-1 0 15,-6-3-1-15,-18-9 0 16,5-4 0-16,-7-12 1 15,14-7-2-15,10-8 0 16,20-8-2-16,19 4-3 16,8-29-8-16,35 14-23 0,9-9-1 15,15 5 1-15,5-4-2 16</inkml:trace>
          <inkml:trace contextRef="#ctx0" brushRef="#br0" timeOffset="-784.0014">6628 311 42 0,'-41'43'33'16,"4"3"-1"-16,-6-3 0 15,14-18-19-15,3 8-7 16,7-16-2-16,19-17-1 16,0 0-2-16,21 2 1 15,5-23-1-15,13-8-1 16,6-12 0-16,11-5 0 0,5-8-1 15,7-4 2-15,0-4-2 16,7 6 3-16,-11 6-1 16,-1 13 2-16,-17 8 0 15,-5 21 0-15,-21 10 0 16,-6 23 1-16,-22 10 0 15,-8 17-1-15,-11 8 0 16,-6 4-1-16,-3 0 0 16,-1-2-1-16,4-6 1 15,2-8-2-15,9-9 1 16,1-16-2-16,21-23-1 15,0 0-1-15,0 0-1 16,0 0-1-16,2-29 0 0,2-4-1 16,10 4 2-16,-11-8 0 15,7 6 2 1,-8 0 2-16,-8 8 1 15,6 23 2-15,-31-25 0 0,11 29 1 16,-11 2 1-16,8 9-2 16,-8 1 1-16,15 1-2 15,4 0-1-15,12-17-4 16,26 28-5-16,-1-28-27 15,18-12 0-15,8-7-3 16,7-5 1-16</inkml:trace>
          <inkml:trace contextRef="#ctx0" brushRef="#br0" timeOffset="-238.0004">7450 54 52 0,'-14'33'34'16,"-9"4"2"-16,0 3-2 15,11 9-24-15,-21-11-2 16,15 7-3-16,-5-12-1 16,9-2-2-16,-2-8 1 15,16-23-3-15,-15 21 1 16,15-21-1-16,4-25-2 15,7-2 2-15,7-2-3 16,7-12 2-16,5-3-2 16,7-4 1-16,8-3-1 15,2 5 2-15,3 2 0 0,-1 7 0 16,-6 6 2-16,-6 12-1 15,-8 9 2-15,-7 12-1 16,-22-2 1-16,18 31-1 16,-20-6 1-16,-10 10-1 15,-6-2 0-15,-3 3 0 16,-7-3-1-16,-3 0 1 15,0-4-1-15,0-4 1 16,1-9 0-16,5-3 0 16,6-5 0-16,19-8-1 15,-26 9 1-15,26-9 0 16,0 0 0-16,0 0-1 15,22 18 2-15,-22-18-2 0,31 29 2 16,-10-10-2-16,-1 2 2 16,1 1-2-16,-1 1 1 15,1-6-2 1,5 3-3-16,-26-20-7 0,41 5-26 15,-24-18 1-15,1-4-3 16,-1-11 2-16</inkml:trace>
          <inkml:trace contextRef="#ctx0" brushRef="#br0" timeOffset="1758.8031">10395-342 76 0,'0'43'38'0,"-21"-9"-1"15,9 9-1-15,-29 1-30 16,-6 16-1-16,2-2-1 15,2 0-1-15,4-7-1 16,6-9-1-16,11-13 0 16,9-10-1-16,13-19-1 15,0 0 1-15,27-9-1 16,2-18-1-16,9-8 0 0,4-6 1 15,1-3 0-15,0 1 0 16,-5 5 0-16,-9 9 1 16,-12 5 0-16,-17 24 1 15,0 0 0-15,12 18 0 16,-22 9 0-16,4 12 0 15,1 1 1-15,14 3-1 16,7-1 1-16,9-3-1 16,11-6 1-16,7-8-1 15,5-10 1-15,3-9-1 16,-4-10 0-16,-6-7 0 15,-4-15-1-15,-8-4 0 0,-1-13 0 16,-5-9-1-16,-1-6-1 16,-5-12-3-16,16 12-16 15,-17-19-18 1,6 5 0-16,-11 1-1 0,-3 9 0 15</inkml:trace>
        </inkml:traceGroup>
        <inkml:traceGroup>
          <inkml:annotationXML>
            <emma:emma xmlns:emma="http://www.w3.org/2003/04/emma" version="1.0">
              <emma:interpretation id="{475F5D44-52E9-42CB-ACA1-3509BDD04FA5}" emma:medium="tactile" emma:mode="ink">
                <msink:context xmlns:msink="http://schemas.microsoft.com/ink/2010/main" type="inkWord" rotatedBoundingBox="16295,13462 22487,13196 22519,13948 16328,14213">
                  <msink:destinationLink direction="with" ref="{6BC90D5F-8554-49A1-BA49-9B0A4ACD097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16.0055">12953-104 68 0,'0'0'36'0,"0"0"-1"15,-3 17 0-15,20-25-25 16,18 12-4-16,6-8-3 16,12 4-1-16,4 0-1 15,-5-3-2-15,3 6-5 16,-22-16-11-16,-3 11-18 15,-30 2 0-15,21-25-1 16,-27 4 0-16</inkml:trace>
          <inkml:trace contextRef="#ctx0" brushRef="#br0" timeOffset="3287.6058">13055-340 59 0,'0'0'34'16,"0"0"-1"-16,22-8 1 15,-1-11-22-15,24 17-6 16,-2-8-4-16,6 1-3 15,11 9-7-15,-9-10-26 16,2-2 1-16,-2-1-1 16,-9-1 0-16</inkml:trace>
          <inkml:trace contextRef="#ctx0" brushRef="#br0" timeOffset="3646.4064">13653-340 58 0,'-12'52'35'0,"-10"8"1"0,-7 0-1 15,2 12-15-15,-14-16-12 16,11 5-3-16,-5-10-1 15,8-5-1-15,2-9-1 16,7-10-1-16,8-10-1 16,10-17 0-16,0 0-2 15,0 0-1-15,18-13-1 16,-6-16-3-16,15 4-2 15,-10-24-1-15,21 11 0 16,-15-18 3-16,10 7 4 16,-4-1 2-16,-5-2 3 15,3 11 3-15,-11-7 3 16,15 23 1-16,-19-10 1 0,17 20-3 15,-3-7-3-15,11 11-1 16,4-3-1-16,6 6 0 16,-1-1-1-16,-1-1-2 15,2 8-3-15,-18-13-7 16,3 9-25-16,-32 6 0 15,21-19-1-15,-21 19 0 16</inkml:trace>
          <inkml:trace contextRef="#ctx0" brushRef="#br0" timeOffset="3833.6067">13651-172 68 0,'-14'41'36'0,"12"-6"-1"16,8-6 1-16,-6-29-25 15,35 17-5 1,-6-17-2-16,12-4-2 15,0-4-2-15,0-7-2 0,6 5-6 16,-4-15-28-16,0-4 1 16,-4-13-2-16,2 1 1 15</inkml:trace>
          <inkml:trace contextRef="#ctx0" brushRef="#br0" timeOffset="4223.6074">14272-388 73 0,'-12'25'36'0,"-4"10"2"15,-7 3-1-15,17 12-27 16,-23-1-3-1,11 9-2-15,-3-4-2 16,5 4 0-16,2-8-1 16,7-5-1-16,-1-11-1 0,4-8 0 15,8-9-2-15,-4-17-1 16,0 0-2-16,0 0-3 15,27-21-6-15,-31-18-9 16,26 14-3-16,-20-27 5 16,21 17 7-16,-19-23 6 15,12 6 7-15,-1 1 4 16,-5-5 7-16,15 20 10 15,-17-13 3-15,22 28-3 16,-17-18-5-16,26 26-6 16,-9-4-4-16,12 7-2 15,0 0 0-15,4 1-1 0,-1 3-1 16,0-4-2-16,-4 6-2 15,-13-9-5-15,9 9-28 16,-37 4 0-16,19-21-1 16,-19 21 0-16</inkml:trace>
          <inkml:trace contextRef="#ctx0" brushRef="#br0" timeOffset="4410.8076">14313-259 74 0,'-16'45'36'0,"10"-11"1"16,12-1-1-16,-6-33-27 15,35 33-4-15,-4-25-1 0,3-2-2 16,1-8-1-16,0-4-2 16,0 0-2-16,-8-15-7 15,14 5-26 1,-15-9 0-16,5-8-1 0,-2-7-1 15</inkml:trace>
          <inkml:trace contextRef="#ctx0" brushRef="#br0" timeOffset="2367.2041">12227-412 62 0,'0'0'35'0,"-39"-1"1"16,4 16 0-16,-28-3-22 16,9 28-5-16,-21 3-3 15,7 13-2-15,4 0-1 16,7 4-1-16,12 2 0 15,20-8-2-15,21-6 0 0,23-15-2 16,22-4-4-16,4-25-15 16,22 0-15-16,5-20-2 15,12-5 1 1,-4-18-1-16</inkml:trace>
          <inkml:trace contextRef="#ctx0" brushRef="#br0" timeOffset="2694.8047">12434-309 77 0,'-39'29'35'0,"-4"10"1"15,-2-1-2-15,10 16-28 16,-8-3-1-16,21 9-2 16,9-8-1-16,25-4 1 0,11-7-2 15,14-9 1 1,10-8-2-16,8-11 1 15,-1-9 0-15,-3-12-1 16,-4-5 1-16,-12-10-1 0,-13-8 0 16,-13-8 0-16,-13-7 0 15,-7-7 0-15,-11-5 1 16,-3 0-2-16,-4 2 1 15,-3 8 0-15,7 6-1 16,5 5-2-16,13 19-2 16,-1-1-12-16,8 19-19 15,31-2 0-15,4 2-1 16,8-4 1-16</inkml:trace>
          <inkml:trace contextRef="#ctx0" brushRef="#br0" timeOffset="2913.2051">12893-270 75 0,'-8'40'37'0,"-4"12"0"15,-5-5 0-15,9 5-26 16,-12-10-4-16,11 7-2 16,-1-11-1-16,10-1-1 15,6-10-1-15,9-4 0 16,7-5-1-16,7-7-1 15,8-3-1-15,0-8-1 16,4 0-3-16,-7-15-7 16,9 3-26-16,-14-13-1 15,0-2 1-15,-11-4 0 16</inkml:trace>
          <inkml:trace contextRef="#ctx0" brushRef="#br0" timeOffset="4613.6081">14981-549 76 0,'2'33'38'0,"-16"-4"0"16,-12 8 0-16,-5 13-27 16,-8 2-5-16,8 12-1 0,-6 0-2 15,11 0 0 1,5-4-1-16,5-4-2 15,12-12-1-15,8-15-3 16,12-2-3-16,-16-27-31 0,37 6-1 16,-6-25 0-16,6-7 0 15</inkml:trace>
          <inkml:trace contextRef="#ctx0" brushRef="#br0" timeOffset="4878.8086">15381-375 54 0,'27'-27'35'0,"-9"-2"2"15,-6 8-1-15,-14-16-19 16,2 37-6-16,-43-21-2 16,9 31-2-16,-16 3-2 15,1 18-1-15,-2 8-1 0,8 9-1 16,6 6 0-16,16 2-1 15,17-2 0-15,13-5 0 16,17-3-2-16,9-15 0 16,8-4-2-16,-2-19-4 15,18 1-28-15,-15-20-4 16,5-10 0-16,-8-14-1 15</inkml:trace>
          <inkml:trace contextRef="#ctx0" brushRef="#br0" timeOffset="5112.809">15791-533 82 0,'0'0'37'16,"-8"33"0"-16,-7-14-7 16,5 18-21-16,-23-1-2 15,7 18-2-15,-5-3-1 16,2 5-1-16,-4-6 0 15,9-4-1-15,7-5-2 16,7-10 0-16,10-10-2 16,0-21-3-16,29 12-14 15,-6-32-20-15,15-10 1 16,3-17-2-16,7-3 1 15</inkml:trace>
          <inkml:trace contextRef="#ctx0" brushRef="#br0" timeOffset="5346.8094">16104-499 79 0,'-16'29'38'16,"-2"10"0"-16,-21 2 0 0,20 9-31 16,-20-4-1-16,15 10-1 15,-7-5-1-15,10-3 0 16,3-5-2-16,10-7-1 15,16-7-1-15,10-7 0 16,13-5-3-16,2-11 0 16,16 3-7-16,-10-14-29 15,14-3 1-15,-7-11-1 16,-3 1 0-16</inkml:trace>
          <inkml:trace contextRef="#ctx0" brushRef="#br0" timeOffset="5534.0096">16078-251 55 0,'-25'-10'36'0,"3"2"0"15,22 8 0-15,-19-21-15 16,19 21-12-16,17 2-5 16,7 8-2-16,-1-2-1 15,8-3-2-15,5 5-1 16,-9-14-7-16,16 14-26 15,-18-14-1-15,1-6 0 16,-13-7-1-16</inkml:trace>
          <inkml:trace contextRef="#ctx0" brushRef="#br0" timeOffset="5690.01">16080-557 75 0,'0'0'35'0,"18"-17"0"15,5 7 0-15,18 3-30 16,-2 1-4-16,0-6-20 15,10 3-16-15,0-7 0 16,-4-1-1-16,-4-3 0 16</inkml:trace>
          <inkml:trace contextRef="#ctx0" brushRef="#br0" timeOffset="6579.2116">16715-549 60 0,'-16'23'35'0,"-9"4"1"16,-6 10-2-16,13 13-23 15,-29-5-5-15,8 11-1 16,-4-2-2-16,10 0-1 0,2-5-2 15,5-9 1-15,7-7-2 16,9-14 0-16,10-19-1 16,0 0 1-16,0 0-1 15,27-38-1-15,-7 3 1 16,3-15 0-16,8-5 0 15,3-4 1-15,-1-1 2 16,0 4 0-16,-2 5 1 16,-1 13 0-16,-11 7 1 15,1 19 0-15,-20 12 0 16,15 18 0-16,-15 7-1 15,2 15 0-15,-4 9 0 0,8 11 0 16,2-2-1-16,4 3 1 16,5-5-1-16,9-5-1 15,1-9 0 1,2-13 1-16,5-13-1 0,-9-14 0 15,0-10 0-15,-5-11 1 16,-3-10-1-16,-9-10 0 16,0-9 0-16,-2-5 0 15,0-3 1-15,0-4-1 16,1 4 0-16,3 2-1 15,2 8-1-15,0 5-2 16,9 20-7-16,-19-2-25 16,-2 23-1-16,31-29-1 0,-31 29 1 15</inkml:trace>
          <inkml:trace contextRef="#ctx0" brushRef="#br0" timeOffset="6922.4122">17182-663 49 0,'19'-2'34'0,"3"4"1"16,9-4-1-16,12-15-17 15,13 19-8-15,-1-8-4 16,13 8-2-16,5-4-1 16,-3 0-2-16,0 2-2 15,-13-8-6-15,5 12-6 16,-32-17-10-16,1 7-5 15,-31 6 1-15,0 0 5 16,-18-27 11-16,18 27 8 16,-43 0 9-16,4-4 9 15,18 23 10-15,-18-3 7 0,13 17 0 16,-15-3-6-16,28 27-9 15,-24-7-7-15,15 16-2 16,-7-3-4-16,9 1 0 16,-1-4-2-16,5-6-1 15,6-7-4-15,-5-26-16 16,19 0-17-16,-4-21-2 15,0 0 0-15,17-35-2 16</inkml:trace>
        </inkml:traceGroup>
        <inkml:traceGroup>
          <inkml:annotationXML>
            <emma:emma xmlns:emma="http://www.w3.org/2003/04/emma" version="1.0">
              <emma:interpretation id="{BABE1FAF-B671-4F8F-826E-F8B70CDAEC33}" emma:medium="tactile" emma:mode="ink">
                <msink:context xmlns:msink="http://schemas.microsoft.com/ink/2010/main" type="inkWord" rotatedBoundingBox="23521,13240 26261,13123 26286,13717 23546,1383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402.8164">20502-574 73 0,'-20'27'36'16,"0"2"0"-16,-5 10-2 15,-4-8-29-15,3 9-1 0,1-5-2 16,9 2 0-16,1-4-1 16,3-8 0-16,0-6 0 15,12-19-1 1,0 0 0-16,0 0 0 0,4-29-1 15,8-6 1-15,2-3 0 16,3-9-1-16,5-1 1 16,-1 4 0-16,3 3 0 15,-1 10 1-15,-1 4-1 16,-1 17 1-16,-1 6 0 15,-1 18 0-15,1 7 0 16,-3 10 1-16,1 8-1 16,5 7 0-16,5 1 0 0,5-3 0 15,2-3 0-15,2-7 0 16,2-10 0-1,0-9 0-15,0-13 0 16,-4-14 0-16,-9-9 0 0,-3-6-1 16,-9-10 1-16,-1-5-1 15,-9-6 1-15,4-3-1 16,-4 1 1-16,-2 2-1 15,0 5 0-15,0 6-1 16,4 12 0-16,-2 8-2 16,-4 17-2-16,0 0-5 15,41 10-19-15,-41-10-9 16,43 25 0-16,-18-16 0 15</inkml:trace>
          <inkml:trace contextRef="#ctx0" brushRef="#br0" timeOffset="9886.4174">21632-694 43 0,'0'0'34'0,"0"0"1"15,14-17 0-15,-28-1-16 16,14 18-8-16,-49-3-3 15,18 6-2-15,-16-3-1 16,8 8-1-16,-8 0-1 16,12 5-1-16,6-1-1 15,29-12 1-15,-25 27-1 16,25-27-1-16,13 27 1 15,5-13-1-15,3-3 1 0,9 3-1 16,1-1 0-16,0 1 0 16,0-3 1-16,1 1-1 15,-5 2 0 1,0-1 0-16,-5 1 0 0,-22-14 0 15,15 31 1-15,-21-12-1 16,-5 0 1-16,-11 3-1 16,-7-1 1-16,-6 4 0 15,-4-4 0-15,-2-3-1 16,-2-5 1-16,4 1 0 15,2-7-1-15,7-1 0 16,5-4 0-16,25-2-1 0,-23 0 0 16,23 0-2-16,0 0-3 15,11-17-13-15,15 11-20 16,-3-13 0-1,14 1 0-15,-2-9 0 0</inkml:trace>
          <inkml:trace contextRef="#ctx0" brushRef="#br0" timeOffset="8576.015">19086-491 9 0,'0'0'28'0,"17"2"0"15,-17-2-5-15,0 0-6 16,26-4-2-16,-26 4-2 16,19-9-4-16,-19 9-1 15,24-20-1-15,-24 20-1 16,33-25-1-16,-18 4 1 15,9 5 0-15,-9-11-1 16,9 8 0-16,-16-8 0 0,1 8 0 16,-18-3-1-16,9 22 0 15,-43-19 0 1,8 23-1-16,-14 8 0 15,-4 15 0-15,-4 7-2 0,5 15 1 16,9 5-1-16,13 12 0 16,15-3-1-16,19 3-1 15,19-6 0-15,14-12-1 16,22-5-4-16,-3-24-4 15,30-7-29-15,-13-22 0 16,7-15-1-16,-8-14 1 16</inkml:trace>
          <inkml:trace contextRef="#ctx0" brushRef="#br0" timeOffset="8888.0155">19861-665 79 0,'-23'16'37'0,"-3"9"0"15,-5 19-4-15,-18-9-25 16,20 17-3-16,-1 0-2 15,19 6-1-15,17-1 0 16,19-3-1-16,12-12 0 16,18-5 0-16,7-12-1 15,11-11 0-15,-3-14 0 16,0-14 0-16,-17-11 0 15,-16-10 0-15,-16-4 0 16,-19-5-1-16,-17-6 1 16,-14-2 0-16,-11-3 0 15,-8 3 0-15,-3 8-1 0,2 5 0 16,10 12-3-16,6-2-8 15,33 29-25-15,-6-25 0 16,31 21-1-16,16 4 0 16</inkml:trace>
        </inkml:traceGroup>
        <inkml:traceGroup>
          <inkml:annotationXML>
            <emma:emma xmlns:emma="http://www.w3.org/2003/04/emma" version="1.0">
              <emma:interpretation id="{8B9613F2-063E-487F-83E8-514981E12A23}" emma:medium="tactile" emma:mode="ink">
                <msink:context xmlns:msink="http://schemas.microsoft.com/ink/2010/main" type="inkWord" rotatedBoundingBox="26489,13086 30077,12932 30121,13957 26533,14111"/>
              </emma:interpretation>
              <emma:one-of disjunction-type="recognition" id="oneOf3">
                <emma:interpretation id="interp3" emma:lang="" emma:confidence="0">
                  <emma:literal>7?</emma:literal>
                </emma:interpretation>
                <emma:interpretation id="interp4" emma:lang="" emma:confidence="0">
                  <emma:literal>e?</emma:literal>
                </emma:interpretation>
                <emma:interpretation id="interp5" emma:lang="" emma:confidence="0">
                  <emma:literal>T?</emma:literal>
                </emma:interpretation>
                <emma:interpretation id="interp6" emma:lang="" emma:confidence="0">
                  <emma:literal>??</emma:literal>
                </emma:interpretation>
                <emma:interpretation id="interp7" emma:lang="" emma:confidence="0">
                  <emma:literal>t?</emma:literal>
                </emma:interpretation>
              </emma:one-of>
            </emma:emma>
          </inkml:annotationXML>
          <inkml:trace contextRef="#ctx0" brushRef="#br0" timeOffset="12242.0215">23833-693 47 0,'0'0'35'0,"22"4"0"0,-1-6 2 16,11 14-17-16,-1-24-9 15,20 14-4-15,-2-7-1 16,12 6-2-16,-2-2-1 15,1 2-1-15,-7-1-1 16,-6 0-1-16,-10 0-2 16,-9-3-1-16,-8 6-4 15,-20-3-11-15,0 0-20 16,-28-17 1-16,8 13 0 15,-7 0 0-15,9 16 19 16,-15-12 10-16,10 6 8 16,5 9 13-16,-6 1 22 15,7 5 1-15,-3 4 1 0,10 12 0 16,-17-11-16-16,21 26-8 15,-17-11-5-15,13 13-2 16,-4-5-3-16,2 3 0 16,-1-5-1-16,1-7-1 15,4-6-1-15,-2-7-1 16,8-6-1-16,2-21-5 15,6 19-31-15,-6-19 0 16,0 0-2-16,24-33 0 16</inkml:trace>
          <inkml:trace contextRef="#ctx0" brushRef="#br0" timeOffset="13318.4234">24894-125 74 0,'-39'23'36'0,"-3"0"0"16,11-3 0-1,-6-13-28-15,27 11-3 0,10-18-1 16,2 21 0-16,18-19-1 16,13 2 0-16,3-6 0 15,5 2 0-15,-4-4-1 16,-8 2 1-16,-29 2 0 15,19-2 0-15,-19 2-1 16,-33 8 1-16,-2 0-1 16,5 2-1-16,-3 3-2 0,7-5-5 15,26-8-33 1,20 14-3-16,15-18 0 15,17-6-2-15</inkml:trace>
          <inkml:trace contextRef="#ctx0" brushRef="#br0" timeOffset="13053.2229">24868-772 10 0,'0'0'28'15,"-10"-22"1"-15,10 22-2 16,-13-21-5-16,-7-4-5 16,20 25-1-16,-21-37-3 15,21 37-2-15,-18-33-2 16,18 33-2-16,2-33-2 15,16 19 0-15,-1 3-1 16,22 1 0-16,6 2-1 16,22 4-1-16,7 2 0 15,8 6 0-15,0 4-1 16,-2 9 0-16,-10 1 1 0,-13 7-1 15,-22 2 1-15,-25 4-1 16,-28 2 1-16,-23 2-1 16,-19 0 1-16,-18-2-1 15,-8-1 0-15,-2 1 0 16,4-4-1-16,8-2-1 15,21 0-2-15,14-6-2 16,27 10-3-16,-1-9-31 16,30 7-1-16,7-10 0 15,13 7 0-15</inkml:trace>
          <inkml:trace contextRef="#ctx0" brushRef="#br0" timeOffset="10307.6181">21876-708 71 0,'0'0'37'0,"28"-6"1"16,-7 6-1-16,-21 0-27 15,41-12-3-15,-6 4-2 16,12 6-2-16,0-1 0 16,4-1-1-16,-4 0-1 0,-2 0-1 15,-4 2 0-15,-6-2-1 16,-6 0-1-16,-29 4-3 15,26-4-3-15,-26 4-16 16,0 0-14-16,-30-17 0 16,30 17 1-16,-51-4 19 15,34 18 6-15,-18-8 8 16,2 3 7-16,13 16 17 15,-11-5 16-15,3 7 1 16,-5 2 0-16,18 17-17 16,-24-17-6-16,23 18-6 15,-11-9-2-15,9 9-2 16,2-5-2-16,5-1 0 0,7-7-3 15,4-8-1-15,9-1-4 16,-9-25-32-16,18 23 0 16,4-29-2-16,7-5 0 15</inkml:trace>
          <inkml:trace contextRef="#ctx0" brushRef="#br0" timeOffset="10728.8187">22345-172 29 0,'0'0'31'0,"0"0"1"16,18 6 0-16,1-10-17 15,-13-21-2 1,21 9-3-16,-13-15-3 15,15 2-2-15,-3-12-1 0,9 0 0 16,0-13-1-16,8 1 1 16,0-5-1-16,2 6 0 15,-2-1 1-15,-2 11-1 16,-6 1 1-16,-8 18-1 15,-5 3-1-15,-22 20 1 16,19 2-1-16,-17 16 0 16,-6 5-1-16,1 10 1 15,-9 8-1-15,6 3 1 16,-2 5-1-16,0 5 0 15,4 1 0-15,6-3 0 16,2-1-2-16,2-13 0 16,6 1-2-16,-2-12-2 0,7 8-11 15,-17-35-24-15,26 4 0 16,-26-4-1-16,5-25 1 15</inkml:trace>
          <inkml:trace contextRef="#ctx0" brushRef="#br0" timeOffset="10931.6192">22689-296 83 0,'0'0'38'0,"0"0"-1"16,0 0 0-16,23-22-31 15,-1 13-3-15,-3-5 0 16,-1 2-3-16,-18 12-1 0,19-27-12 15,-19 27-24-15,14-19-2 16,-14 19 1-16,-6-31-2 16</inkml:trace>
          <inkml:trace contextRef="#ctx0" brushRef="#br0" timeOffset="11836.4208">23333-675 42 0,'0'0'33'16,"0"0"2"-16,0 0 0 15,-10-23-17-15,16 40-5 16,-6-17-4-16,-15 41-2 16,-3-10-2-16,3 14 0 15,-7 3-2-15,1 10 0 16,-3-1-2-16,1 1 0 15,1-7 0-15,5-7-1 16,1-9 0-16,8-10 1 16,8-25-2-16,0 0 1 15,0 0 0-15,6-33 0 0,6 2-1 16,5-13 0-16,5-7 1 15,5-5-1-15,1-1 1 16,3 3-1-16,-2 6 1 16,-2 9 1-16,-3 8-1 15,-3 11 0-15,-21 20 1 16,18 0-1-16,-18 0 1 15,4 43 0-15,-4-8-1 16,2 6 1-16,9 5 0 16,7 5 0-16,5-1-1 15,7-1 1-15,5-8-1 16,4-6 1-16,0-10-1 15,-4-10 1-15,-6-13-1 0,-5-11 1 16,-8-11-1-16,-9-7 0 16,-3-12 1-16,-6-6-1 15,-2-3 1 1,-1-5-2-16,-1 1 2 0,4 2-1 15,0 7 0-15,4 4-1 16,0 10 0-16,0 8-2 16,-2 21-2-16,7-20-3 15,-7 20-12-15,18 18-18 16,-18-18-1-16,22 9 1 15,-22-9-1-15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4:11:45.890"/>
    </inkml:context>
    <inkml:brush xml:id="br0">
      <inkml:brushProperty name="width" value="0.08333" units="cm"/>
      <inkml:brushProperty name="height" value="0.083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E233FC7D-12EC-4C04-A119-2B3710383F0F}" emma:medium="tactile" emma:mode="ink">
          <msink:context xmlns:msink="http://schemas.microsoft.com/ink/2010/main" type="inkDrawing" rotatedBoundingBox="20604,3275 25461,3050 25464,3116 20607,3342" shapeName="Other"/>
        </emma:interpretation>
      </emma:emma>
    </inkml:annotationXML>
    <inkml:trace contextRef="#ctx0" brushRef="#br0">109 325 34 0,'-28'2'32'16,"9"0"3"-16,19-2-1 16,-43-12-16-16,43 12-5 15,-20-2-2-15,20 2-2 16,0 0-1-16,0 0-3 15,0 0 0-15,32-4-1 16,-32 4-1-16,41-1 0 16,-10-1 0-16,16 4 0 15,11-6-1-15,26-2 0 0,20-4 1 16,36-2-1-16,30-3 0 15,30-1 1-15,28-1-1 16,32-2 1 0,27 5-1-16,16 0 0 0,13-1 0 15,2 5 0-15,-3-2-1 16,-3 3 1-16,-15-1-1 15,-20 0 0-15,-27 1 0 16,-33-1 0-16,-37 6 0 16,-38-2-1-16,-34 4 0 15,-36 0 0-15,-23-2 0 16,-30 2 0-16,-19 2 0 15,0 0 0-15,0 0 0 0,0 0 0 16,-23 0 0 0,23 0 0-16,0 0 0 15,-26 16-7-15,34 3-24 16,-8-19-13-16,-33 4-1 0,-4 0 0 15,-20-6-1-15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4:11:48.573"/>
    </inkml:context>
    <inkml:brush xml:id="br0">
      <inkml:brushProperty name="width" value="0.08333" units="cm"/>
      <inkml:brushProperty name="height" value="0.083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C9516121-6564-45FA-82D1-4C3D465D02AE}" emma:medium="tactile" emma:mode="ink">
          <msink:context xmlns:msink="http://schemas.microsoft.com/ink/2010/main" type="writingRegion" rotatedBoundingBox="21254,3747 23756,3565 24361,11850 21859,12033"/>
        </emma:interpretation>
      </emma:emma>
    </inkml:annotationXML>
    <inkml:traceGroup>
      <inkml:annotationXML>
        <emma:emma xmlns:emma="http://www.w3.org/2003/04/emma" version="1.0">
          <emma:interpretation id="{F0E35034-D12D-4D89-94CE-BE7915CBA089}" emma:medium="tactile" emma:mode="ink">
            <msink:context xmlns:msink="http://schemas.microsoft.com/ink/2010/main" type="paragraph" rotatedBoundingBox="21856,3703 23656,3572 23695,4111 21895,42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6F2923-BDF7-45A0-BB62-1D24EFED7640}" emma:medium="tactile" emma:mode="ink">
              <msink:context xmlns:msink="http://schemas.microsoft.com/ink/2010/main" type="line" rotatedBoundingBox="21856,3703 23656,3572 23695,4111 21895,4243"/>
            </emma:interpretation>
          </emma:emma>
        </inkml:annotationXML>
        <inkml:traceGroup>
          <inkml:annotationXML>
            <emma:emma xmlns:emma="http://www.w3.org/2003/04/emma" version="1.0">
              <emma:interpretation id="{B61C8804-E379-44D1-91FB-6BF30568FB0F}" emma:medium="tactile" emma:mode="ink">
                <msink:context xmlns:msink="http://schemas.microsoft.com/ink/2010/main" type="inkWord" rotatedBoundingBox="21856,3703 23656,3572 23695,4111 21895,4243"/>
              </emma:interpretation>
              <emma:one-of disjunction-type="recognition" id="oneOf0">
                <emma:interpretation id="interp0" emma:lang="" emma:confidence="0">
                  <emma:literal>.5</emma:literal>
                </emma:interpretation>
                <emma:interpretation id="interp1" emma:lang="" emma:confidence="0">
                  <emma:literal>55</emma:literal>
                </emma:interpretation>
                <emma:interpretation id="interp2" emma:lang="" emma:confidence="0">
                  <emma:literal>5</emma:literal>
                </emma:interpretation>
                <emma:interpretation id="interp3" emma:lang="" emma:confidence="0">
                  <emma:literal>$5</emma:literal>
                </emma:interpretation>
                <emma:interpretation id="interp4" emma:lang="" emma:confidence="0">
                  <emma:literal>is</emma:literal>
                </emma:interpretation>
              </emma:one-of>
            </emma:emma>
          </inkml:annotationXML>
          <inkml:trace contextRef="#ctx0" brushRef="#br0">845 34 63 0,'0'0'38'16,"10"19"0"-16,-10-19 1 15,0 0-24-15,0 0-5 0,0 0-3 16,0 0-3 0,0 0-1-16,2 18-2 15,-2-18 0-15,0 0-1 16,0 0 0-16,0 0-2 0,0 0-1 15,0 0-6-15,0 0-28 16,0 0-3-16,7-31 2 16,-1 5-2-16</inkml:trace>
          <inkml:trace contextRef="#ctx0" brushRef="#br0" timeOffset="514.8009">1198-463 52 0,'2'31'37'0,"0"-12"1"16,-4 5-1-16,0 5-15 15,2-29-12-15,-10 38-3 16,10-38-2-16,-8 37-1 15,8-37-1-15,-7 33-1 16,7-33-1-16,-4 24 0 16,4-24 0-16,0 0 0 15,6 17 0-15,-6-17-1 16,27 0 1-16,-6-6-1 15,3 1 1-15,7-1-1 16,2 0 1-16,6 0-1 16,2 2 0-16,0 4 1 0,-2 4-1 15,0 6 1-15,-4 1 0 16,-4 5 0-16,-7 1 0 15,-7 5 0-15,-5 1 1 16,-10 2-1-16,-8-1 1 16,-9-1-1-16,-3-2 0 15,-9-1 0-15,-1-5 0 16,-5 1 0-16,0-6-1 15,-4-3 0-15,4 1 0 16,0-6-1-16,2 0-1 16,-1-2-2-16,9 2-1 15,-4-14-5-15,27 12-29 16,-22-15-3-16,22 15 2 0,-21-31-2 15</inkml:trace>
          <inkml:trace contextRef="#ctx0" brushRef="#br0" timeOffset="795.6014">1204-333 59 0,'0'0'37'16,"17"-20"1"-16,-17 20 0 15,18-25-19-15,17 25-8 16,-10-15-2-16,20 9-4 16,2-10-1-16,10 7-1 15,1-1-1-15,3 0-1 16,-7-2 0-16,-5 5-1 15,-4 5-2-15,-18 2-3 0,1 23-19 16,-28-23-16-16,-10 23 0 16,-19-3 0-16,-12 7-1 15</inkml:trace>
          <inkml:trace contextRef="#ctx0" brushRef="#br0" timeOffset="-280.8005">16 22 62 0,'0'0'36'15,"-20"24"1"-15,20-24 0 16,22 17-23-16,-22-17-5 15,45-2-2-15,-10-6-2 16,13 4-1-16,3-5-1 16,6 1-1-16,-6-2 0 15,1 6-1-15,-7-1 1 16,-8 3-2-16,-8 2 1 15,-3 0-1-15,-9 3-1 16,-17-3-1-16,24 6-4 16,-24-6-19-16,0 0-14 15,0 0-1-15,0 0 1 0,13-19-1 16</inkml:trace>
          <inkml:trace contextRef="#ctx0" brushRef="#br0" timeOffset="-639.6011">-21-323 1 0,'0'0'23'0,"0"-24"4"15,0 24-5-15,0 0-1 16,-6-25-1-16,6 25-1 15,0 0-3-15,0 0-2 16,-2-17-2-16,2 17-2 16,0 0-2-16,17 15-2 15,-17-15-1-15,24 18-2 16,-5-13 1-16,9 5-2 15,5-4 0-15,6-2 0 16,8-6-1-16,0 0 0 16,7-8-1-16,-1-1 1 15,-1-1-1-15,-3-2 0 0,-6 1 1 16,-6-1-1-16,-7 2 0 15,-9 1 0-15,-21 11 0 16,27-14 0 0,-27 14 0-16,0 0 0 0,0 0 0 15,0 0 0-15,0 0 1 16,-8 27-1-16,-3-7 1 15,3 5 0-15,-8 4 0 16,1 4 1-16,-7 6 0 16,3 2 0-16,-5 4 0 15,3-1 0-15,-2 3-1 16,-1-3 0-16,5-5 0 15,3-2 0-15,2-8 0 0,3-5-1 16,5-7 0 0,6-17 1-16,-2 21-1 15,2-21-1-15,0 0-1 16,0 0-1-16,0 0-3 0,0 0-13 15,10-17-21-15,-10 17-2 16,-8-29 0-16,-2 11 0 16</inkml:trace>
        </inkml:traceGroup>
      </inkml:traceGroup>
    </inkml:traceGroup>
    <inkml:traceGroup>
      <inkml:annotationXML>
        <emma:emma xmlns:emma="http://www.w3.org/2003/04/emma" version="1.0">
          <emma:interpretation id="{A57D1BEA-926F-4BEB-BD78-9BA241B8469B}" emma:medium="tactile" emma:mode="ink">
            <msink:context xmlns:msink="http://schemas.microsoft.com/ink/2010/main" type="paragraph" rotatedBoundingBox="21918,4767 23642,4911 23592,5508 21868,5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C45A623-7D4A-4FE1-BDA8-84F15414220C}" emma:medium="tactile" emma:mode="ink">
              <msink:context xmlns:msink="http://schemas.microsoft.com/ink/2010/main" type="line" rotatedBoundingBox="21918,4767 23642,4911 23592,5508 21868,5363"/>
            </emma:interpretation>
          </emma:emma>
        </inkml:annotationXML>
        <inkml:traceGroup>
          <inkml:annotationXML>
            <emma:emma xmlns:emma="http://www.w3.org/2003/04/emma" version="1.0">
              <emma:interpretation id="{4D98FEFA-D9E7-4937-8C1C-39E08E71E92B}" emma:medium="tactile" emma:mode="ink">
                <msink:context xmlns:msink="http://schemas.microsoft.com/ink/2010/main" type="inkWord" rotatedBoundingBox="21918,4767 23642,4911 23592,5508 21868,5363"/>
              </emma:interpretation>
              <emma:one-of disjunction-type="recognition" id="oneOf1">
                <emma:interpretation id="interp5" emma:lang="" emma:confidence="1">
                  <emma:literal>7.0</emma:literal>
                </emma:interpretation>
                <emma:interpretation id="interp6" emma:lang="" emma:confidence="0">
                  <emma:literal>7. 0</emma:literal>
                </emma:interpretation>
                <emma:interpretation id="interp7" emma:lang="" emma:confidence="0">
                  <emma:literal>7. O</emma:literal>
                </emma:interpretation>
                <emma:interpretation id="interp8" emma:lang="" emma:confidence="0">
                  <emma:literal>7. o</emma:literal>
                </emma:interpretation>
                <emma:interpretation id="interp9" emma:lang="" emma:confidence="0">
                  <emma:literal>7. B</emma:literal>
                </emma:interpretation>
              </emma:one-of>
            </emma:emma>
          </inkml:annotationXML>
          <inkml:trace contextRef="#ctx0" brushRef="#br0" timeOffset="2371.2041">43 751 32 0,'0'0'34'0,"0"0"2"15,-25 3 1-15,25-3-17 0,0 0-6 16,0 0-3 0,0 0-3-16,0 0-2 15,21-7-1-15,-1 12-2 16,1-5 0-16,6 2-1 0,3-4 0 15,-1 6-1-15,4-4 1 16,2 0-2-16,2 0 1 16,-2-5-1-16,1-1 1 15,-7 0-1-15,0-2 0 16,-5 2 0-16,-7-3 1 15,-17 9-1-15,23-16 0 16,-23 16 0-16,0 0 0 16,0 0 0-16,0 0 0 15,0 0 0-15,0 0 0 16,0 0 0-16,0 0 1 15,0 0-1-15,0 0 1 16,0 18 0-16,-9-1 0 0,3 8 1 16,-4 4-1-16,0 6 1 15,-5 4 0-15,1 8-1 16,-2-4 1-16,-1 5-1 15,1 1 0-15,1-7-1 16,3-1 1-16,2-6-1 16,2-4 0-16,3-6 1 15,5-5-2-15,0-20 1 16,5 21-1-16,-5-21-1 15,0 0 0-15,0 0-1 16,0 0-3-16,0 0-3 16,18 24-14-16,-18-24-18 0,0 0 1 15,-27-14 0-15,27 14 0 16</inkml:trace>
          <inkml:trace contextRef="#ctx0" brushRef="#br0" timeOffset="2667.6047">100 1125 59 0,'0'0'37'0,"-18"-5"0"16,18 5-9-16,0 0-12 0,0 0-3 15,16-20-4-15,5 18-3 16,-1-9 0 0,11 7-2-16,0-4-1 15,10 4-1-15,-4-2 0 0,2 0 0 16,-2 2-2-16,-2 4 0 15,-3 2-2-15,-9-4-2 16,2 16-6-16,-25-14-30 16,0 0 0-16,14 18-1 15,-14-18 1-15</inkml:trace>
          <inkml:trace contextRef="#ctx0" brushRef="#br0" timeOffset="2901.6051">687 1176 82 0,'27'17'41'15,"-27"-17"-1"-15,0 0 1 0,0 0-31 16,12 28-4-16,-12-28-1 16,0 0-2-16,0 0-1 15,0 21 0-15,0-21-2 16,0 0 0-16,0 0-1 15,0 0-1-15,2 19-1 16,-2-19-3-16,0 0-26 16,21-9-9-16,-21 9 0 15,35-39 0-15</inkml:trace>
          <inkml:trace contextRef="#ctx0" brushRef="#br0" timeOffset="3291.6058">1175 850 74 0,'0'0'39'0,"13"23"1"16,-13-23-1-16,4 39-28 16,-16-20-4-16,12 14-1 15,-5-2-2-15,7 4-1 16,1 2-1-16,9 0 0 15,4 0 0-15,7-4-1 16,8-6 0-16,6-2-1 16,8-9 1-16,6-6-1 15,6-10 1-15,-3-6-1 16,1-8 0-16,-4-1 0 0,-8-9 1 15,-8-1-1-15,-12-6 1 16,-11-2-1 0,-12-8 1-16,-10-3-1 15,-13-3 1-15,-7 6-1 0,-9 0 0 16,-6 12 0-16,-1 8 0 15,-5 9 0-15,0 16-1 16,0 10-1-16,14 17-5 16,-9-8-33-16,28 6-2 15,6-9 0-15,10-1-1 16</inkml:trace>
        </inkml:traceGroup>
      </inkml:traceGroup>
    </inkml:traceGroup>
    <inkml:traceGroup>
      <inkml:annotationXML>
        <emma:emma xmlns:emma="http://www.w3.org/2003/04/emma" version="1.0">
          <emma:interpretation id="{001AF0F5-EAC4-41E0-BEC7-15963A2B99BB}" emma:medium="tactile" emma:mode="ink">
            <msink:context xmlns:msink="http://schemas.microsoft.com/ink/2010/main" type="paragraph" rotatedBoundingBox="21655,6208 23499,5816 23665,6596 21821,69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BE0C7C-39C1-4CBA-BCC5-0C91F37C537E}" emma:medium="tactile" emma:mode="ink">
              <msink:context xmlns:msink="http://schemas.microsoft.com/ink/2010/main" type="inkBullet" rotatedBoundingBox="21655,6208 22505,6027 22657,6740 21806,6920"/>
            </emma:interpretation>
          </emma:emma>
        </inkml:annotationXML>
        <inkml:trace contextRef="#ctx0" brushRef="#br0" timeOffset="16286.4286">326 2063 25 0,'21'-19'35'15,"-21"19"1"-15,14-37-6 16,-14 37-7-16,2-25-4 16,-2 25-5-16,0 0-5 15,-23 0-1-15,-9 8-4 0,3 15 0 16,-18 2 0-16,-1 16-2 15,-5 4 0-15,0 7 0 16,-5 4 0 0,7 5-1-16,4-3 0 0,12-2 0 15,14-3-1-15,11-9 1 16,10-3 0-16,11-8-1 15,17-4 0-15,11-9 1 16,14-7-1-16,1-5 0 16,5-6 0-16,-1-4 0 15,-1-4-1-15,-5-4 1 16,-5-5 0-16,-14-1 0 15,-9-5 0-15,-12 0 0 0,-9-5 0 16,-10-1 0 0,-9 2 0-16,-5 2 0 15,-7 1 0-15,-1 7 0 16,-6 7 0-16,2 8 0 0,-6 6 0 15,11 6 0-15,-3 7 0 16,16 4 0-16,3 1 0 16,10-1 1-16,12 0-2 15,9-5 0-15,14-1-1 16,2-7-2-16,18 3-4 15,-24-11-27-15,18 2-5 16,-10-8-2-16,-2 2 2 16</inkml:trace>
        <inkml:trace contextRef="#ctx0" brushRef="#br0" timeOffset="16520.429">656 2543 83 0,'27'0'38'0,"-6"4"2"16,-21-4-11-16,26 6-18 15,-26-6-2-15,4 21-3 16,-4-21-2-16,-6 27-1 16,6-27-1-16,-16 30-1 15,16-30-2-15,-13 19-1 16,13-19-3-16,0 0-12 15,0 0-23-15,7-37-1 16,13 10-1-16,-1-14 0 16</inkml:trace>
      </inkml:traceGroup>
      <inkml:traceGroup>
        <inkml:annotationXML>
          <emma:emma xmlns:emma="http://www.w3.org/2003/04/emma" version="1.0">
            <emma:interpretation id="{0F365AE5-378B-45E4-B5C8-0DD32D3867E3}" emma:medium="tactile" emma:mode="ink">
              <msink:context xmlns:msink="http://schemas.microsoft.com/ink/2010/main" type="line" rotatedBoundingBox="22957,6073 23528,5952 23665,6596 23094,6718"/>
            </emma:interpretation>
          </emma:emma>
        </inkml:annotationXML>
        <inkml:traceGroup>
          <inkml:annotationXML>
            <emma:emma xmlns:emma="http://www.w3.org/2003/04/emma" version="1.0">
              <emma:interpretation id="{B25A8224-439D-4DC1-B16E-44E20FDE8AD5}" emma:medium="tactile" emma:mode="ink">
                <msink:context xmlns:msink="http://schemas.microsoft.com/ink/2010/main" type="inkWord" rotatedBoundingBox="22957,6073 23528,5952 23665,6596 23094,6718"/>
              </emma:interpretation>
              <emma:one-of disjunction-type="recognition" id="oneOf2">
                <emma:interpretation id="interp10" emma:lang="" emma:confidence="1">
                  <emma:literal>7</emma:literal>
                </emma:interpretation>
                <emma:interpretation id="interp11" emma:lang="" emma:confidence="0">
                  <emma:literal>z</emma:literal>
                </emma:interpretation>
                <emma:interpretation id="interp12" emma:lang="" emma:confidence="0">
                  <emma:literal>Z</emma:literal>
                </emma:interpretation>
                <emma:interpretation id="interp13" emma:lang="" emma:confidence="0">
                  <emma:literal>I</emma:literal>
                </emma:interpretation>
                <emma:interpretation id="interp14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17066.43">1073 2009 64 0,'24'-19'37'16,"-24"19"0"-16,19-28-7 16,1 28-15-16,-20 0-5 15,25-13-2-15,-25 13-3 16,33-2-1-16,-13 2 0 15,11 6-2-15,-4-4 0 0,8 4-1 16,-4-5 0 0,1-1 0-16,-1-1-1 15,-4-3 0-15,-3-2 0 16,-5 0 1-16,-19 6-1 0,26-8 0 15,-26 8 0-15,0 0 1 16,0 0-1-16,0 0 1 16,5 22 0-16,-10-5 0 15,-1 1 0-15,-2 11 1 16,-2 0-1-16,0 10 1 15,-1 1 0-15,-1 7 0 16,0 2-1-16,2-1 1 16,-1 5-1-16,1-7 0 15,0 1 0-15,4-6 0 16,3-6-1-16,3-6 1 15,0-6-1-15,0-23 0 0,3 27 0 16,-3-27-1-16,0 0 0 16,0 0-2-16,0 0 0 15,0 0-3-15,0 0-3 16,0 0-12-16,0 0-20 15,-15-25-1-15,15 25 1 16,-20-21-1-16</inkml:trace>
          <inkml:trace contextRef="#ctx0" brushRef="#br0" timeOffset="17362.8304">1214 2368 35 0,'-2'-17'35'16,"2"17"1"-16,0 0-5 15,-16-31-9-15,16 31-3 16,0 0-5-16,22-2-3 16,-22 2-3-16,33-2-2 15,-10-2 0-15,16 4-2 16,0-2-1-16,8 2 0 15,2 0-2-15,3-2 1 16,-5 0-2-16,0 0 1 16,-8 2-1-16,-6-4-1 15,-7 8-2-15,-26-4-3 16,41 4-31-16,-41-4-6 0,0 0 1 15,-26-15-2-15</inkml:trace>
        </inkml:traceGroup>
      </inkml:traceGroup>
    </inkml:traceGroup>
    <inkml:traceGroup>
      <inkml:annotationXML>
        <emma:emma xmlns:emma="http://www.w3.org/2003/04/emma" version="1.0">
          <emma:interpretation id="{A4B56403-F6F9-4D78-8315-EC4C44A9129D}" emma:medium="tactile" emma:mode="ink">
            <msink:context xmlns:msink="http://schemas.microsoft.com/ink/2010/main" type="paragraph" rotatedBoundingBox="21653,7596 23627,7261 23754,8010 21780,8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50F53F-112A-479F-A374-B2EA33D2A0FB}" emma:medium="tactile" emma:mode="ink">
              <msink:context xmlns:msink="http://schemas.microsoft.com/ink/2010/main" type="line" rotatedBoundingBox="21653,7596 23627,7261 23754,8010 21780,8345"/>
            </emma:interpretation>
          </emma:emma>
        </inkml:annotationXML>
        <inkml:traceGroup>
          <inkml:annotationXML>
            <emma:emma xmlns:emma="http://www.w3.org/2003/04/emma" version="1.0">
              <emma:interpretation id="{9D39DD74-55CB-4724-9CE6-B6BC99F55A0F}" emma:medium="tactile" emma:mode="ink">
                <msink:context xmlns:msink="http://schemas.microsoft.com/ink/2010/main" type="inkWord" rotatedBoundingBox="21653,7596 23627,7261 23754,8010 21780,8345"/>
              </emma:interpretation>
              <emma:one-of disjunction-type="recognition" id="oneOf3">
                <emma:interpretation id="interp15" emma:lang="" emma:confidence="1">
                  <emma:literal>5</emma:literal>
                </emma:interpretation>
                <emma:interpretation id="interp16" emma:lang="" emma:confidence="0">
                  <emma:literal>G</emma:literal>
                </emma:interpretation>
                <emma:interpretation id="interp17" emma:lang="" emma:confidence="0">
                  <emma:literal>b!</emma:literal>
                </emma:interpretation>
                <emma:interpretation id="interp18" emma:lang="" emma:confidence="0">
                  <emma:literal>b"</emma:literal>
                </emma:interpretation>
                <emma:interpretation id="interp19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23275.2409">1069 3530 45 0,'22'0'38'16,"-22"0"-1"-16,0 0 1 0,0 0-22 16,4 35-5-1,-4-35-3-15,-10 31-3 16,2-14 0-16,4 5-1 15,-2-5-2-15,2 3 0 0,4-20 0 16,0 23-1-16,0-23 0 16,0 0 0-16,20 17 0 15,-20-17-1-15,33-2 1 16,-4-3 0-16,1-1-1 16,5 0 1-16,2 0 0 15,4 2-1-15,-2 4 1 16,4 2 0-16,-4 6-1 15,0 4 1-15,-6 3-1 16,-2 3 0-16,-2 3 1 16,-5 0-1-16,-3 1 0 15,-7 3 1-15,-4-2-1 16,-10 1 1-16,-4-1 0 0,-12-2 0 15,-5-1-1-15,-12-3 1 16,-8-3-1-16,-6-7 1 16,-8-3-1-16,-3-2 0 15,-3-8 0-15,3 3 1 16,7-5-1-16,6 2 1 15,8-4-1-15,10 6 0 16,27 4 0-16,-22-4 0 16,22 4-1-16,0 0 0 15,27 4-2-15,-27-4-4 16,43 16-6-16,-43-16-30 15,41-16 1-15,-41 16-2 16,35-25 2-16</inkml:trace>
          <inkml:trace contextRef="#ctx0" brushRef="#br0" timeOffset="23743.2417">1163 3534 34 0,'0'0'33'16,"0"0"2"-16,-14-28-5 15,14 28-13-15,-6-19-4 16,6 19-3-16,0-17-2 16,0 17 0-16,0 0-2 0,10-20-1 15,-10 20 0-15,0 0-1 16,6-19 0-16,-6 19-1 15,0 0 0-15,33-12-1 16,-11 8 1-16,9 0-1 16,8-2 0-16,8-1 0 15,7-1-1-15,1 0 0 16,3 0 0-16,-5 3-1 15,-2-1 1-15,-10 4-1 16,-4 0 0-16,-10 2 0 16,-7 2 0-16,-20-2 0 15,27 8-1-15,-27-8 0 0,0 0-3 16,0 0-7-16,18 9-31 15,-18-9-1-15,0 0 0 16,-14-25-1-16</inkml:trace>
          <inkml:trace contextRef="#ctx0" brushRef="#br0" timeOffset="22464.0392">324 3448 47 0,'0'0'35'0,"20"-17"-1"0,-26-1-11 16,6 18-7 0,0 0-4-16,0 0-4 15,-22-15-1-15,22 15-3 16,-37 9 0-16,8 9 0 0,-14 1-1 15,0 12 0-15,-10 4-1 16,5 10 0-16,-5 0 0 16,4 5-1-16,2 5 0 15,12-3 0-15,10 0 0 16,7-3-1-16,12-4 1 15,14-5 0-15,10-7 0 16,13-3-1-16,8-7 1 16,10-8-1-16,3-5 0 15,5-8 1-15,0-2-1 16,-5-6-1-16,-1-5 1 15,-8-3 0-15,-4-3-1 16,-14-5 1-16,-7 1-1 0,-14-3 2 16,-4-1-2-16,-10 2 1 15,-8 2 0-15,-11 1 0 16,-4 9 0-16,-2 3 0 15,-2 6 0-15,0 6 1 16,0 7-1-16,9 3 0 16,3 3 1-16,13 5-1 15,8-3 1-15,12 1-1 16,8-1 0-16,7-3-3 15,10 1 0-15,-7-15-15 16,11 8-24-16,0-12 2 16,4 2-1-16,-10-8 0 15</inkml:trace>
          <inkml:trace contextRef="#ctx0" brushRef="#br0" timeOffset="22698.0398">628 3945 42 0,'0'0'37'15,"16"20"2"-15,-16-20-1 16,14 25-17-16,-14-25-9 16,0 0-5-16,0 0-1 15,13 21-2-15,-13-21-2 16,0 0-1-16,0 0-1 0,0 0-3 15,0 0-1-15,0 0-6 16,20-29-29 0,-16 8-1-16,11-2 0 15,-3-10 0-15</inkml:trace>
        </inkml:traceGroup>
      </inkml:traceGroup>
    </inkml:traceGroup>
    <inkml:traceGroup>
      <inkml:annotationXML>
        <emma:emma xmlns:emma="http://www.w3.org/2003/04/emma" version="1.0">
          <emma:interpretation id="{E08302DC-2611-4CAD-BFBC-FBD2FFF57BB8}" emma:medium="tactile" emma:mode="ink">
            <msink:context xmlns:msink="http://schemas.microsoft.com/ink/2010/main" type="paragraph" rotatedBoundingBox="21643,8915 23485,8595 23606,9287 21764,96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7CA966-B6A7-4EC4-931F-ED019A80010A}" emma:medium="tactile" emma:mode="ink">
              <msink:context xmlns:msink="http://schemas.microsoft.com/ink/2010/main" type="line" rotatedBoundingBox="21643,8915 23485,8595 23606,9286 21764,9606"/>
            </emma:interpretation>
          </emma:emma>
        </inkml:annotationXML>
        <inkml:traceGroup>
          <inkml:annotationXML>
            <emma:emma xmlns:emma="http://www.w3.org/2003/04/emma" version="1.0">
              <emma:interpretation id="{2B0E928D-367A-40A4-86D8-5D4CFC20B24C}" emma:medium="tactile" emma:mode="ink">
                <msink:context xmlns:msink="http://schemas.microsoft.com/ink/2010/main" type="inkWord" rotatedBoundingBox="21643,8915 23485,8595 23606,9286 21764,9606"/>
              </emma:interpretation>
              <emma:one-of disjunction-type="recognition" id="oneOf4">
                <emma:interpretation id="interp20" emma:lang="" emma:confidence="0">
                  <emma:literal>2</emma:literal>
                </emma:interpretation>
                <emma:interpretation id="interp21" emma:lang="" emma:confidence="0">
                  <emma:literal>Z</emma:literal>
                </emma:interpretation>
                <emma:interpretation id="interp22" emma:lang="" emma:confidence="0">
                  <emma:literal>z</emma:literal>
                </emma:interpretation>
                <emma:interpretation id="interp23" emma:lang="" emma:confidence="0">
                  <emma:literal>a</emma:literal>
                </emma:interpretation>
                <emma:interpretation id="interp24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30342.0533">1117 4720 47 0,'0'0'37'16,"24"-21"0"-16,-24 21 1 15,49-23-24-15,-36-1-5 16,17 13-3-16,-7-9-1 15,6 9-2-15,-3-7 0 16,3 10-1-16,-6-1 0 16,1 3 0-16,-3 4-1 15,3 6 0-15,-7 2 0 16,-17-6 0-16,30 23 0 15,-30-23 0-15,19 33 0 16,-17-12-1-16,-4 1 1 0,-8 1 0 16,-1 2 0-16,-9 0 0 15,-1 1 0 1,-3 1 0-16,-3 0-1 15,0-2 1-15,-5 2 0 0,3-3 0 16,2-1 0-16,-1 0 0 16,3-3 0-16,2-1-1 15,3-1 1-15,2-3-1 16,18-15 0-16,-19 26 1 15,19-26-1-15,-12 21 1 16,12-21-1-16,0 0 0 16,-11 23 1-16,11-23-1 15,0 0 1-15,-10 22-1 16,10-22 1-16,0 0-1 15,-4 17 1-15,4-17-1 16,0 0 1-16,0 0-1 16,0 0 1-16,0 0-1 0,0 0 0 15,0 0 1-15,10 18-1 16,-10-18 1-16,0 0-1 15,0 0 2-15,19 3-2 16,-19-3 0-16,24 2 1 16,-3 0 0-16,8-4 0 15,6 2-1-15,8-2 0 16,10 0 0-16,2 1 1 15,7-1-1-15,-3 2 0 16,-4 0 0-16,-10 2 0 16,-6 1 1-16,-10 3-1 15,-10-2 1-15,-19-4-1 16,0 0 1-16,0 0-1 0,0 0 0 15,0 0-1-15,0 0 0 16,0 0-1-16,0 0-5 16,16 20-16-16,-16-20-22 15,-16-22 1-15,16 22-2 16,-29-37 0-16</inkml:trace>
          <inkml:trace contextRef="#ctx0" brushRef="#br0" timeOffset="29328.0515">278 4767 47 0,'0'0'35'0,"17"-16"1"16,-17 16-13-16,-6-17-7 15,6 17-5-15,0 0-3 16,0 0-3-16,-23-12 0 16,23 12-1-16,-43 16-1 15,12 1 0-15,-12 5 0 16,-2 9-1-16,-6 2 1 15,2 6-1-15,-2 3 0 0,7 3 0 16,3 2 0-16,7 3-1 16,17-1 1-16,11-5-1 15,14-1 1 1,9-4-1-16,18-8 1 0,8-6-2 15,12-7 0-15,8-13 1 16,1-5-1-16,-1-5 0 16,-1-9 0-16,-7-5 0 15,-14-1-2-15,-8-5 2 16,-14 2-2-16,-9-3 2 15,-12 1-2-15,-6 0 2 16,-11 4-2-16,-3 3 2 0,-9 6 0 16,2 7-1-16,-2 3 2 15,1 9-1-15,3 5 2 16,4 7-2-1,7 3 2-15,8 3-1 16,10-2 0-16,10-1-2 0,11-5 1 16,5-11-4-16,13 6-4 15,-16-14-31-15,20-4-2 16,-4-8 0-16,2-1 0 15</inkml:trace>
          <inkml:trace contextRef="#ctx0" brushRef="#br0" timeOffset="29546.4519">727 5136 65 0,'0'17'40'16,"0"-17"1"-16,-8 22-1 0,16-3-28 15,-8-19-3-15,-14 29-5 16,14-29-1-16,-8 31-1 15,8-31-2-15,6 22-1 16,-6-22-3-16,0 0-9 16,22-14-27-16,-13-7-1 15,11-4 0-15,-2-10-1 16</inkml:trace>
        </inkml:traceGroup>
      </inkml:traceGroup>
    </inkml:traceGroup>
    <inkml:traceGroup>
      <inkml:annotationXML>
        <emma:emma xmlns:emma="http://www.w3.org/2003/04/emma" version="1.0">
          <emma:interpretation id="{2477B29D-0E7F-45F9-98B1-80FCA8A3A92D}" emma:medium="tactile" emma:mode="ink">
            <msink:context xmlns:msink="http://schemas.microsoft.com/ink/2010/main" type="paragraph" rotatedBoundingBox="21735,10106 23475,10075 23487,10783 21748,108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72CACE-BEA2-4076-AED9-9142C353D924}" emma:medium="tactile" emma:mode="ink">
              <msink:context xmlns:msink="http://schemas.microsoft.com/ink/2010/main" type="line" rotatedBoundingBox="21735,10106 23475,10075 23487,10783 21748,10814"/>
            </emma:interpretation>
          </emma:emma>
        </inkml:annotationXML>
        <inkml:traceGroup>
          <inkml:annotationXML>
            <emma:emma xmlns:emma="http://www.w3.org/2003/04/emma" version="1.0">
              <emma:interpretation id="{009E0A68-BF98-4FFC-8965-3FA20E3911AA}" emma:medium="tactile" emma:mode="ink">
                <msink:context xmlns:msink="http://schemas.microsoft.com/ink/2010/main" type="inkWord" rotatedBoundingBox="21735,10106 23475,10075 23487,10783 21748,10814"/>
              </emma:interpretation>
              <emma:one-of disjunction-type="recognition" id="oneOf5">
                <emma:interpretation id="interp25" emma:lang="" emma:confidence="0">
                  <emma:literal>18</emma:literal>
                </emma:interpretation>
                <emma:interpretation id="interp26" emma:lang="" emma:confidence="0">
                  <emma:literal>.8</emma:literal>
                </emma:interpretation>
                <emma:interpretation id="interp27" emma:lang="" emma:confidence="0">
                  <emma:literal>'8</emma:literal>
                </emma:interpretation>
                <emma:interpretation id="interp28" emma:lang="" emma:confidence="0">
                  <emma:literal>08</emma:literal>
                </emma:interpretation>
                <emma:interpretation id="interp29" emma:lang="" emma:confidence="0">
                  <emma:literal>28</emma:literal>
                </emma:interpretation>
              </emma:one-of>
            </emma:emma>
          </inkml:annotationXML>
          <inkml:trace contextRef="#ctx0" brushRef="#br0" timeOffset="36566.4642">629 6468 53 0,'-2'22'39'0,"2"-3"1"16,-6-2-1-16,2 3-17 15,-17-14-14-15,21-6-2 16,-22 25-3-16,22-25-1 15,-23 23-2-15,23-23-2 16,0 0-4-16,-29 12-19 16,29-12-15-16,13-19 0 0,5-5 0 15,5-11 0-15</inkml:trace>
          <inkml:trace contextRef="#ctx0" brushRef="#br0" timeOffset="36987.6648">1104 5996 59 0,'0'0'38'15,"0"0"0"-15,0 0-4 16,0 26-21-16,0-26-5 15,-22 42-2-15,11-18-2 16,9 7-1-16,4-6 0 16,13 0-2-16,5-4 0 15,17-3 0-15,6-8 0 0,8-3-1 16,3-7 1-16,3-5-1 15,-6-5 1-15,-8-4 0 16,-10-5 0-16,-12-4 0 16,-13-5 0-16,-12-1 0 15,-13-2 0-15,-15 2 1 16,-11 4-1-16,-9 5-1 15,-1 7 1-15,-2 11-1 16,8 6 1-16,6 7-2 16,14 11-1-16,9-3-1 15,24 6-3-15,-6-25-12 16,34 33-22-16,-3-21-1 15,8 0 1-15,-6-4-1 0</inkml:trace>
          <inkml:trace contextRef="#ctx0" brushRef="#br0" timeOffset="37346.4655">1268 6278 32 0,'-20'23'37'16,"1"2"1"-16,-1 1 0 16,12 11-13-16,-17-16-11 15,23 16-4-15,-12-10-2 16,12 10-4-16,-1-2 0 15,10 2-2-15,1-8 0 16,10-4-1-16,7-5 0 0,8-3 0 16,6-9-1-16,2-6 1 15,4-6-1-15,-6-4 1 16,6-4-1-1,-8-1 1-15,-3-7-1 0,-5-3 1 16,-10-2 0-16,-5 0 0 16,-10-6 0-16,-12-2 0 15,-11 3 0-15,-13 1 0 16,-9 6-1-16,-7 6 1 15,-7 5-2-15,2 6 1 16,8 12-3-16,4-12-16 16,20 14-22-16,21-8-1 15,0 0-1-15,33-16-1 0</inkml:trace>
          <inkml:trace contextRef="#ctx0" brushRef="#br0" timeOffset="36036.063">-31 6093 39 0,'20'2'33'0,"-20"-2"-1"16,0 0-10-16,0 0-4 16,0 0-5-16,-12 35-3 15,12-35-2-15,-18 27-2 16,18-27-1-16,-23 37-1 15,5-15-2-15,5-1 1 16,-5 0-1-16,4-3-1 0,14-18 1 16,-25 29-1-16,25-29 0 15,0 0 0-15,0 0 0 16,25 10 0-1,3-18-1-15,9 2 1 0,6 0-1 16,6 1 1-16,1 5-1 16,-1 3 1-16,-2 3-1 15,-4 6 0-15,-8 5 2 16,-11 9-1-16,-9 3 0 15,-9 4 0-15,-10 2 1 16,-9 2-1-16,-11 0 1 16,-5 1-1-16,-10-5 0 0,-2-5-1 15,-6-3 1-15,2-6-1 16,2-5 0-1,6-6 0-15,4-4-1 16,7-8-1-16,26 4-1 0,-25-16-3 16,25 16-13-16,0 0-22 15,6-23 1-15,-4 5-1 16,7 1 0-16</inkml:trace>
          <inkml:trace contextRef="#ctx0" brushRef="#br0" timeOffset="36332.4638">76 6099 40 0,'0'0'36'15,"-7"-17"1"-15,7 17-1 16,0 0-18-16,6-20-7 16,21 20-4-16,-6-6-2 15,20 3-2-15,2-3 0 16,10 4-1-16,2-4-1 15,-1 2-1-15,-1 2 0 16,-8-4-3-16,0 14-5 16,-45-8-30-16,39 4 0 15,-39-4-1-15,0 0 1 16</inkml:trace>
        </inkml:traceGroup>
      </inkml:traceGroup>
    </inkml:traceGroup>
    <inkml:traceGroup>
      <inkml:annotationXML>
        <emma:emma xmlns:emma="http://www.w3.org/2003/04/emma" version="1.0">
          <emma:interpretation id="{B16EC683-8C94-42DE-89FB-97458A1DF525}" emma:medium="tactile" emma:mode="ink">
            <msink:context xmlns:msink="http://schemas.microsoft.com/ink/2010/main" type="paragraph" rotatedBoundingBox="21827,11451 24322,11298 24357,11869 21862,120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FD5C82-9221-4076-ABFC-8CF5A9787A30}" emma:medium="tactile" emma:mode="ink">
              <msink:context xmlns:msink="http://schemas.microsoft.com/ink/2010/main" type="line" rotatedBoundingBox="21827,11451 24322,11298 24357,11869 21862,12022"/>
            </emma:interpretation>
          </emma:emma>
        </inkml:annotationXML>
        <inkml:traceGroup>
          <inkml:annotationXML>
            <emma:emma xmlns:emma="http://www.w3.org/2003/04/emma" version="1.0">
              <emma:interpretation id="{508BCCEB-D6E3-4717-B698-200F90833A21}" emma:medium="tactile" emma:mode="ink">
                <msink:context xmlns:msink="http://schemas.microsoft.com/ink/2010/main" type="inkWord" rotatedBoundingBox="21827,11451 23442,11352 23477,11923 21862,12022"/>
              </emma:interpretation>
              <emma:one-of disjunction-type="recognition" id="oneOf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46191.6809">129 7402 30 0,'0'0'16'15,"0"0"1"-15,0 0 1 16,-17-2-2-16,17 2-2 16,0 0-1-16,-34 16-2 15,25 1 0-15,-15-7-3 16,16 10 0-16,-15-5-3 0,11 5 0 15,-9-5-1-15,9 3-1 16,12-18 0-16,-17 25 0 16,17-25-1-16,-4 17 0 15,4-17 0-15,19 6 0 16,-19-6-1-16,37 0 1 15,-9-2 0-15,9 0-1 16,0 2 0-16,10 0 1 16,-4 2-1-16,2 4 0 15,1 0 0-15,-7 9 0 16,-7 1 1-16,-7 3-1 15,-11 3 1-15,-8 1-2 16,-12 0 2-16,-8 3-1 0,-11-1 1 16,-7-2-1-16,-5-2 0 15,-4 1 0-15,2-3-1 16,-4-3 1-1,2-3-1-15,2-1 0 0,12-4 0 16,7-4 0-16,20-4-2 16,-25-4 0-16,25 4-3 15,0 0-4-15,14-23-26 16,-7 5-5-16,5 1 0 15,-2-3 0-15</inkml:trace>
          <inkml:trace contextRef="#ctx0" brushRef="#br0" timeOffset="46550.4818">151 7406 47 0,'0'0'33'0,"0"0"2"16,11-21-9-16,7 21-11 15,-18 0-5-15,29-16-2 16,-29 16-1-16,47-13-2 16,-19 3 0-16,11 4-2 15,-2-2 1-15,10 3-2 16,-6-3 0-16,2 4-1 0,-2 0-1 15,-4 2-1-15,-4 6-1 16,-12-4-4-16,9 19-14 16,-30-19-18-16,7 22 0 15,-7-22-1-15,-7 29 1 16</inkml:trace>
          <inkml:trace contextRef="#ctx0" brushRef="#br0" timeOffset="46815.6822">758 7667 46 0,'12'17'36'0,"-4"2"2"16,-1 1-1-16,3 7-17 15,-10-27-9-15,-6 35-3 16,6-35-3-1,-7 37-1-15,7-37-2 0,-8 27-1 16,8-27 0-16,0 0-1 16,-8 21-1-16,8-21-2 15,0 0-3-15,0-17-15 16,0 17-18-16,19-35 0 15,-3 6 0-15,0-4 0 16</inkml:trace>
          <inkml:trace contextRef="#ctx0" brushRef="#br0" timeOffset="47704.8838">1217 7356 41 0,'-14'17'35'16,"14"-17"0"-16,0 0-6 15,0 0-11-15,0 0-6 16,0 0-3-16,0 0-4 16,26-27 0-16,1 19-3 15,-3-7 1-15,9 5-1 16,-2-4 0-16,6 5-1 15,-4-1 1-15,0 6-1 0,-5 2 0 16,-3 4 0-16,-5 4 0 16,-20-6 0-16,25 23 0 15,-17-5 0-15,-6-1 0 16,-4 5 0-16,-6-1 1 15,-4 2-1-15,-3 1 1 16,-5 1-1-16,-5-2 0 16,-3 2 0-16,-3-1 0 15,0 1 0-15,-6 0 0 16,0 2 0-16,4-3 0 15,-3 1 0-15,9 0 1 16,4-2-2-16,3-1 1 16,3-3-1-16,17-19 1 0,-12 26 0 15,12-26-1-15,0 0 0 16,15 19 0-1,-15-19 0-15,32 2 1 16,-7 0-1-16,2-2 0 0,5 0 1 16,-3 0-1-16,0 2 1 15,-3 0-1-15,-1 2 1 16,-3-2-1-16,-22-2 0 15,23 3 1-15,-23-3-1 16,0 0 0-16,0 0 1 16,0 0-1-16,0 0 0 15,0 0 0-15,12 18-1 16,-12-18 0-16,0 0-2 15,0 0-1-15,0 0-3 16,0 0-16-16,0 0-18 16,0 0-1-16,-14-25 1 15,16 3 0-15</inkml:trace>
        </inkml:traceGroup>
        <inkml:traceGroup>
          <inkml:annotationXML>
            <emma:emma xmlns:emma="http://www.w3.org/2003/04/emma" version="1.0">
              <emma:interpretation id="{83BB2951-E141-4267-A95E-D38B73B9E8BB}" emma:medium="tactile" emma:mode="ink">
                <msink:context xmlns:msink="http://schemas.microsoft.com/ink/2010/main" type="inkWord" rotatedBoundingBox="23672,11404 24326,11364 24354,11832 23700,11872"/>
              </emma:interpretation>
              <emma:one-of disjunction-type="recognition" id="oneOf7">
                <emma:interpretation id="interp31" emma:lang="" emma:confidence="1">
                  <emma:literal>5</emma:literal>
                </emma:interpretation>
                <emma:interpretation id="interp32" emma:lang="" emma:confidence="0">
                  <emma:literal>J</emma:literal>
                </emma:interpretation>
                <emma:interpretation id="interp33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48360.0849">1820 7369 51 0,'20'0'35'16,"-20"0"2"-16,0 0-1 15,20 24-21-15,-20-24-6 0,0 0-1 16,-26 23-3-16,26-23-1 16,-15 29-1-16,15-29 0 15,-18 27-1-15,18-27 0 16,-10 24 0-16,10-24 0 15,0 0-1-15,6 21 0 16,-6-21 0-16,0 0 1 16,25 0-1-16,-7-4-1 15,0 0 1-15,3 0 0 16,2 0-1-16,7-1 1 15,-1 3-1-15,2 0 0 16,-1 2 0-16,-1 2 0 0,-2 2 0 16,-1 3 1-16,-5 3-1 15,-3 4 0-15,-18-14 0 16,29 31 1-1,-19-14 0-15,-4 5-1 16,-2-5 1-16,-4 4 0 0,-4-1 1 16,-2-1-1-16,-4-1 0 15,-4-1 0-15,-3-1 1 16,-3-5-2-16,-5-1 1 15,-1-6 0-15,-1-2-1 16,-2 0 1-16,1-10-2 16,1 6 1-16,2-2 0 15,1 2 0-15,7 0 1 0,-3 0-2 16,20 2 1-1,-21-1-1-15,21 1 1 16,0 0-3-16,-18 7 0 16,18-7-3-16,0 0-4 0,0 0-31 15,-2-19-1-15,4-1 1 16,10 3 0-16</inkml:trace>
          <inkml:trace contextRef="#ctx0" brushRef="#br0" timeOffset="48781.2855">2002 7315 59 0,'0'0'36'0,"0"0"0"16,-17-8-11-16,-3-5-10 15,20 13-4-15,0 0-2 16,0 0-3-16,0 0-1 15,0 0 0-15,0 0-1 16,0 0-1-16,23-6 0 16,1 6-1-16,3-2 0 15,10 0 0-15,2 0-1 16,6 0 0-16,0 0 0 15,-2 0 0-15,0 0 0 16,-8 2-1-16,-5 0 1 0,-7 2-1 16,-3 0 0-16,-20-2-1 15,23 10-1-15,-23-10-2 16,14 17-11-1,-14-17-26-15,0 0-1 0,-18-15-1 16,18 15 0-16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4:11:44.517"/>
    </inkml:context>
    <inkml:brush xml:id="br0">
      <inkml:brushProperty name="width" value="0.08333" units="cm"/>
      <inkml:brushProperty name="height" value="0.083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019D1C77-BFCC-42E9-8112-4FE09B564637}" emma:medium="tactile" emma:mode="ink">
          <msink:context xmlns:msink="http://schemas.microsoft.com/ink/2010/main" type="writingRegion" rotatedBoundingBox="22268,1333 23087,1333 23087,2417 22268,2417"/>
        </emma:interpretation>
      </emma:emma>
    </inkml:annotationXML>
    <inkml:traceGroup>
      <inkml:annotationXML>
        <emma:emma xmlns:emma="http://www.w3.org/2003/04/emma" version="1.0">
          <emma:interpretation id="{526B3365-5C1E-4A7A-B6C7-B73D40D1E638}" emma:medium="tactile" emma:mode="ink">
            <msink:context xmlns:msink="http://schemas.microsoft.com/ink/2010/main" type="paragraph" rotatedBoundingBox="22268,1333 23087,1333 23087,2417 22268,24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906920-AE85-4F7E-A89A-D6F0D6633521}" emma:medium="tactile" emma:mode="ink">
              <msink:context xmlns:msink="http://schemas.microsoft.com/ink/2010/main" type="line" rotatedBoundingBox="22268,1333 23087,1333 23087,2417 22268,2417"/>
            </emma:interpretation>
          </emma:emma>
        </inkml:annotationXML>
        <inkml:traceGroup>
          <inkml:annotationXML>
            <emma:emma xmlns:emma="http://www.w3.org/2003/04/emma" version="1.0">
              <emma:interpretation id="{AA932F62-263B-4909-A495-EDCFC76597C3}" emma:medium="tactile" emma:mode="ink">
                <msink:context xmlns:msink="http://schemas.microsoft.com/ink/2010/main" type="inkWord" rotatedBoundingBox="22268,1333 23087,1333 23087,2417 22268,2417"/>
              </emma:interpretation>
            </emma:emma>
          </inkml:annotationXML>
          <inkml:trace contextRef="#ctx0" brushRef="#br0">36-9 69 0,'20'4'39'16,"-20"-4"0"-16,23 28 0 15,-23-28-21-15,4 40-5 16,-8-7-3-16,12 20-1 15,-14 3-3-15,4 16-2 16,-9 0 0-16,-1 9-2 16,-2 3 0-16,1-3-1 15,3-3-1-15,0-6 0 16,4-10 0-16,4-9 0 0,6-13 0 15,-4-5 0-15,4-13 0 16,-4-22 0 0,4 23 0-16,-4-23 0 15,0 0 0-15,0 0 0 0,-4-23-1 16,0 1-3-16,8 5-3 15,-14-30-23-15,20 5-13 16,0-23 0-16,9-1 1 16,7-11-1-16</inkml:trace>
          <inkml:trace contextRef="#ctx0" brushRef="#br0" timeOffset="561.601">724 17 88 0,'21'15'39'0,"-21"-15"-1"0,-17 47-5 16,-15-28-22-16,3 26-4 16,-20-6-1-16,3 11-1 15,-13 3-2-15,2 3-2 16,-1-2 1-16,3-3-1 15,0-6 0-15,10-5 0 16,2-9 0-16,14-5 0 16,4-7 0-16,25-19 1 15,-30 20-1-15,30-20 0 16,0 0 0-16,0 0 0 15,0 0-1-15,0 0 1 16,0 0 0-16,0 0-1 16,0 0 0-16,8 21 1 0,-8-21 0 15,20 23 0-15,-1-7 0 16,7 5 0-16,5 0 0 15,10 5 0-15,10-1 0 16,3 6-1-16,7-4 0 16,1 4 0-16,1-4 0 15,-4 1 0-15,-7-3 0 16,-7-2 0-16,-10-3 0 15,-7-3 0-15,-7-1 0 16,-21-16 0-16,26 17 0 16,-26-17 0-16,0 0 0 15,0 0 0-15,0 0 0 16,0 0 0-16,0 0 0 0,0 0 0 15,0 0 0-15,0 0-6 16,0 0-26 0,0 0-12-16,-12 18-1 15,-10-11 0-15,1 1 0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5T14:12:42.752"/>
    </inkml:context>
    <inkml:brush xml:id="br0">
      <inkml:brushProperty name="width" value="0.08333" units="cm"/>
      <inkml:brushProperty name="height" value="0.083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F4BBFA1C-B123-456F-9DF6-FFB5D4B8F68A}" emma:medium="tactile" emma:mode="ink">
          <msink:context xmlns:msink="http://schemas.microsoft.com/ink/2010/main" type="writingRegion" rotatedBoundingBox="18281,17120 14162,17570 13940,15540 18059,15090"/>
        </emma:interpretation>
      </emma:emma>
    </inkml:annotationXML>
    <inkml:traceGroup>
      <inkml:annotationXML>
        <emma:emma xmlns:emma="http://www.w3.org/2003/04/emma" version="1.0">
          <emma:interpretation id="{65CFFC07-DB90-40A8-B0CA-721336965964}" emma:medium="tactile" emma:mode="ink">
            <msink:context xmlns:msink="http://schemas.microsoft.com/ink/2010/main" type="paragraph" rotatedBoundingBox="18281,17120 14162,17570 13940,15540 18059,150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4CF55D-43A4-4613-B946-ADCEB200CA21}" emma:medium="tactile" emma:mode="ink">
              <msink:context xmlns:msink="http://schemas.microsoft.com/ink/2010/main" type="line" rotatedBoundingBox="18281,17120 14161,17570 13940,15540 18059,15090"/>
            </emma:interpretation>
          </emma:emma>
        </inkml:annotationXML>
        <inkml:traceGroup>
          <inkml:annotationXML>
            <emma:emma xmlns:emma="http://www.w3.org/2003/04/emma" version="1.0">
              <emma:interpretation id="{9C2F8592-265D-4FF2-8DE2-86D355097D4E}" emma:medium="tactile" emma:mode="ink">
                <msink:context xmlns:msink="http://schemas.microsoft.com/ink/2010/main" type="inkWord" rotatedBoundingBox="18274,17055 17690,17119 17476,15154 18059,15090"/>
              </emma:interpretation>
              <emma:one-of disjunction-type="recognition" id="oneOf0">
                <emma:interpretation id="interp0" emma:lang="" emma:confidence="1">
                  <emma:literal>!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¥</emma:literal>
                </emma:interpretation>
                <emma:interpretation id="interp3" emma:lang="" emma:confidence="0">
                  <emma:literal>?</emma:literal>
                </emma:interpretation>
                <emma:interpretation id="interp4" emma:lang="" emma:confidence="0">
                  <emma:literal>£</emma:literal>
                </emma:interpretation>
              </emma:one-of>
            </emma:emma>
          </inkml:annotationXML>
          <inkml:trace contextRef="#ctx0" brushRef="#br0">13430 1149 59 0,'0'0'38'0,"0"0"0"16,16 56 0-16,-26-8-12 15,2 40-16-15,-19 7-1 16,3 27-2-16,-9 9-2 16,2 12-1-16,-4-7 0 15,5 0-2-15,1-14-2 16,4-13-1-16,9-14-4 0,-3-29-7 16,9-7-28-16,2-22 0 15,8 0 0-15,-6-16-2 16</inkml:trace>
          <inkml:trace contextRef="#ctx0" brushRef="#br0" timeOffset="468.0008">13141 3108 80 0,'-22'-9'38'0,"22"9"0"0,4-18 1 15,-4 18-23-15,0 0-6 16,0 0-2-16,0 0-1 15,18-6-2-15,-18 6-1 16,0 0-1-16,0 0-1 16,18 8-1-16,-18-8 0 15,25-8 0-15,-25 8 0 16,27-11 0-16,-27 11-1 0,18-4 0 15,-18 4 0-15,0 0 0 16,-33 23 0 0,9-7 0-16,-5-1 0 15,4 3 0-15,1 1 0 0,5-11 0 16,15 9-1-16,4-17-42 15,17-17-2-15,3-9-1 16,9-7-1-16</inkml:trace>
        </inkml:traceGroup>
        <inkml:traceGroup>
          <inkml:annotationXML>
            <emma:emma xmlns:emma="http://www.w3.org/2003/04/emma" version="1.0">
              <emma:interpretation id="{6BBF0B34-68E3-48B9-8D9A-42248F8EA223}" emma:medium="tactile" emma:mode="ink">
                <msink:context xmlns:msink="http://schemas.microsoft.com/ink/2010/main" type="inkWord" rotatedBoundingBox="16889,17272 14162,17570 13956,15684 16684,1538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449.2043">11217 1541 88 0,'28'-8'39'0,"-28"8"1"16,11 53 0-16,-40-1-31 16,-6 39-3-16,-14 14 0 15,4 27-2-15,-8 14 0 16,1 13-1-16,-7 2-1 15,6 4 0-15,3-7-1 16,5-13 0-16,-4-16-1 0,8-21 0 16,2-20-1-16,2-24-3 15,11-16-1-15,3-32-6 16,23-16-29-1,0-21 0-15,16-18-1 0,3-31 1 16</inkml:trace>
          <inkml:trace contextRef="#ctx0" brushRef="#br0" timeOffset="-2714.4047">10151 1756 77 0,'4'32'38'0,"-12"10"-1"16,-9 15 1-16,-7 34-28 15,-21 12-2-15,2 31-1 16,-13 13-1-16,-1 19-1 0,-6 2-1 16,3 7 0-16,-1-6-2 15,9-15 0-15,9-20-1 16,9-22 0-1,7-24-2-15,12-26 0 0,7-25-2 16,8-37 0-16,0 0-1 16,19-60-2-16,5-5-3 15,-3-37-5-15,20-1-3 16,-13-45 3-16,22 0 4 15,-9-28 2-15,12 3 4 16,-2-2 3-16,-2 4 4 16,5 24 8-16,-19-3 4 15,16 47-2-15,-29 4-2 0,9 43-1 16,-17 9-2-1,-14 47-1-15,23-6-2 16,-17 39 0-16,-4 22-2 16,4 22 1-16,2 24-2 0,-1 20 0 15,7 13-1-15,0 11 1 16,5 1 0-16,3 0-1 15,5-12 1-15,4-8-1 16,-3-17 0-16,3-16-1 16,-4-21 1-16,3-16-1 15,-9-15-1-15,0-18 1 16,-21-23-2-16,28 0 0 15,-18-17-1-15,-6-12-2 16,-1 1-1-16,-8-22-7 16,18 5-28-16,-11-15-1 15,10-2 1-15,0-18 0 16</inkml:trace>
          <inkml:trace contextRef="#ctx0" brushRef="#br0" timeOffset="-2074.8037">11463 1995 95 0,'16'37'39'0,"-28"20"1"0,-15 5-6 16,7 29-24-1,-19 10-4-15,10 17 0 16,6-1-2-16,17-2-1 16,10-14-1-16,21-14-1 0,16-21 0 15,20-19 0-15,11-22 0 16,16-23-1-16,2-16 0 15,1-17 0-15,1-19-1 16,-12-14 0-16,-7-12 0 16,-17-15 1-16,-13-14-1 15,-21-6 1-15,-19-9 0 16,-18 3 0-16,-24 10 1 15,-24 10 0-15,-19 16 0 16,-15 20-1-16,-9 28 1 16,-1 24-2-16,7 26-3 15,1 12-28-15,30 22-9 16,15 11-1-16,18 16 0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FB84-4000-41C9-8588-9C6AB6C9A57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EAFF-5921-40BB-B98B-EE072C52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15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FB84-4000-41C9-8588-9C6AB6C9A57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EAFF-5921-40BB-B98B-EE072C52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9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FB84-4000-41C9-8588-9C6AB6C9A57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EAFF-5921-40BB-B98B-EE072C52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0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FB84-4000-41C9-8588-9C6AB6C9A57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EAFF-5921-40BB-B98B-EE072C52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6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FB84-4000-41C9-8588-9C6AB6C9A57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EAFF-5921-40BB-B98B-EE072C52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FB84-4000-41C9-8588-9C6AB6C9A57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EAFF-5921-40BB-B98B-EE072C52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4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FB84-4000-41C9-8588-9C6AB6C9A57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EAFF-5921-40BB-B98B-EE072C52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8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FB84-4000-41C9-8588-9C6AB6C9A57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EAFF-5921-40BB-B98B-EE072C52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3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FB84-4000-41C9-8588-9C6AB6C9A57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EAFF-5921-40BB-B98B-EE072C52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FB84-4000-41C9-8588-9C6AB6C9A57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EAFF-5921-40BB-B98B-EE072C52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0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FB84-4000-41C9-8588-9C6AB6C9A57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3EAFF-5921-40BB-B98B-EE072C52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7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FB84-4000-41C9-8588-9C6AB6C9A573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3EAFF-5921-40BB-B98B-EE072C527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0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1.emf"/><Relationship Id="rId21" Type="http://schemas.openxmlformats.org/officeDocument/2006/relationships/image" Target="../media/image10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customXml" Target="../ink/ink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.xml"/><Relationship Id="rId5" Type="http://schemas.openxmlformats.org/officeDocument/2006/relationships/image" Target="../media/image18.emf"/><Relationship Id="rId4" Type="http://schemas.openxmlformats.org/officeDocument/2006/relationships/customXml" Target="../ink/ink18.xml"/><Relationship Id="rId9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.xml"/><Relationship Id="rId5" Type="http://schemas.openxmlformats.org/officeDocument/2006/relationships/image" Target="../media/image22.emf"/><Relationship Id="rId4" Type="http://schemas.openxmlformats.org/officeDocument/2006/relationships/customXml" Target="../ink/ink22.xml"/><Relationship Id="rId9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13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12" Type="http://schemas.openxmlformats.org/officeDocument/2006/relationships/customXml" Target="../ink/ink30.xml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7.xml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0" Type="http://schemas.openxmlformats.org/officeDocument/2006/relationships/customXml" Target="../ink/ink29.xml"/><Relationship Id="rId4" Type="http://schemas.openxmlformats.org/officeDocument/2006/relationships/customXml" Target="../ink/ink26.xml"/><Relationship Id="rId9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3.xml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0" Type="http://schemas.openxmlformats.org/officeDocument/2006/relationships/customXml" Target="../ink/ink35.xml"/><Relationship Id="rId4" Type="http://schemas.openxmlformats.org/officeDocument/2006/relationships/customXml" Target="../ink/ink32.xml"/><Relationship Id="rId9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750622" y="105165"/>
              <a:ext cx="5236560" cy="941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342" y="82845"/>
                <a:ext cx="5278680" cy="9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1" name="Ink 70"/>
              <p14:cNvContentPartPr/>
              <p14:nvPr/>
            </p14:nvContentPartPr>
            <p14:xfrm>
              <a:off x="4680022" y="755685"/>
              <a:ext cx="867960" cy="2354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7062" y="740205"/>
                <a:ext cx="8899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2" name="Ink 71"/>
              <p14:cNvContentPartPr/>
              <p14:nvPr/>
            </p14:nvContentPartPr>
            <p14:xfrm>
              <a:off x="2245702" y="1229445"/>
              <a:ext cx="4484160" cy="608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9862" y="1208205"/>
                <a:ext cx="45219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8" name="Ink 87"/>
              <p14:cNvContentPartPr/>
              <p14:nvPr/>
            </p14:nvContentPartPr>
            <p14:xfrm>
              <a:off x="3083422" y="1417725"/>
              <a:ext cx="2316240" cy="288360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2182" y="1396125"/>
                <a:ext cx="2353680" cy="29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7" name="Ink 106"/>
              <p14:cNvContentPartPr/>
              <p14:nvPr/>
            </p14:nvContentPartPr>
            <p14:xfrm>
              <a:off x="3827902" y="4662405"/>
              <a:ext cx="7002720" cy="57600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07022" y="4639725"/>
                <a:ext cx="7047000" cy="61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/>
          <p:cNvGrpSpPr/>
          <p:nvPr/>
        </p:nvGrpSpPr>
        <p:grpSpPr>
          <a:xfrm>
            <a:off x="7418542" y="483165"/>
            <a:ext cx="1746000" cy="3837240"/>
            <a:chOff x="7418542" y="483165"/>
            <a:chExt cx="1746000" cy="38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9" name="Ink 158"/>
                <p14:cNvContentPartPr/>
                <p14:nvPr/>
              </p14:nvContentPartPr>
              <p14:xfrm>
                <a:off x="7418542" y="1080405"/>
                <a:ext cx="1746000" cy="118800"/>
              </p14:xfrm>
            </p:contentPart>
          </mc:Choice>
          <mc:Fallback xmlns="">
            <p:pic>
              <p:nvPicPr>
                <p:cNvPr id="159" name="Ink 158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96942" y="1054125"/>
                  <a:ext cx="1793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3" name="Ink 162"/>
                <p14:cNvContentPartPr/>
                <p14:nvPr/>
              </p14:nvContentPartPr>
              <p14:xfrm>
                <a:off x="7813462" y="1310445"/>
                <a:ext cx="942480" cy="3009960"/>
              </p14:xfrm>
            </p:contentPart>
          </mc:Choice>
          <mc:Fallback xmlns="">
            <p:pic>
              <p:nvPicPr>
                <p:cNvPr id="163" name="Ink 162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90782" y="1286685"/>
                  <a:ext cx="987120" cy="30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6" name="Ink 165"/>
                <p14:cNvContentPartPr/>
                <p14:nvPr/>
              </p14:nvContentPartPr>
              <p14:xfrm>
                <a:off x="8016862" y="483165"/>
                <a:ext cx="288720" cy="386640"/>
              </p14:xfrm>
            </p:contentPart>
          </mc:Choice>
          <mc:Fallback xmlns="">
            <p:pic>
              <p:nvPicPr>
                <p:cNvPr id="166" name="Ink 165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991302" y="468045"/>
                  <a:ext cx="340560" cy="41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/>
          <p:cNvGrpSpPr/>
          <p:nvPr/>
        </p:nvGrpSpPr>
        <p:grpSpPr>
          <a:xfrm>
            <a:off x="4923764" y="5447453"/>
            <a:ext cx="1621080" cy="1156320"/>
            <a:chOff x="4880902" y="5433165"/>
            <a:chExt cx="1621080" cy="11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9" name="Ink 198"/>
                <p14:cNvContentPartPr/>
                <p14:nvPr/>
              </p14:nvContentPartPr>
              <p14:xfrm>
                <a:off x="5098702" y="5433165"/>
                <a:ext cx="1403280" cy="892080"/>
              </p14:xfrm>
            </p:contentPart>
          </mc:Choice>
          <mc:Fallback xmlns="">
            <p:pic>
              <p:nvPicPr>
                <p:cNvPr id="199" name="Ink 198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74222" y="5417325"/>
                  <a:ext cx="1446840" cy="9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0" name="Ink 199"/>
                <p14:cNvContentPartPr/>
                <p14:nvPr/>
              </p14:nvContentPartPr>
              <p14:xfrm>
                <a:off x="5056222" y="6339285"/>
                <a:ext cx="1287360" cy="111240"/>
              </p14:xfrm>
            </p:contentPart>
          </mc:Choice>
          <mc:Fallback xmlns="">
            <p:pic>
              <p:nvPicPr>
                <p:cNvPr id="200" name="Ink 199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32822" y="6320925"/>
                  <a:ext cx="1328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1" name="Ink 200"/>
                <p14:cNvContentPartPr/>
                <p14:nvPr/>
              </p14:nvContentPartPr>
              <p14:xfrm>
                <a:off x="4880902" y="6468165"/>
                <a:ext cx="1404000" cy="44640"/>
              </p14:xfrm>
            </p:contentPart>
          </mc:Choice>
          <mc:Fallback xmlns="">
            <p:pic>
              <p:nvPicPr>
                <p:cNvPr id="201" name="Ink 200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68302" y="6441885"/>
                  <a:ext cx="1442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4" name="Ink 203"/>
                <p14:cNvContentPartPr/>
                <p14:nvPr/>
              </p14:nvContentPartPr>
              <p14:xfrm>
                <a:off x="5067022" y="6543045"/>
                <a:ext cx="1258200" cy="46440"/>
              </p14:xfrm>
            </p:contentPart>
          </mc:Choice>
          <mc:Fallback xmlns="">
            <p:pic>
              <p:nvPicPr>
                <p:cNvPr id="204" name="Ink 203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45422" y="6528645"/>
                  <a:ext cx="1306080" cy="8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8" name="Ink 207"/>
              <p14:cNvContentPartPr/>
              <p14:nvPr/>
            </p14:nvContentPartPr>
            <p14:xfrm>
              <a:off x="9604822" y="1006605"/>
              <a:ext cx="2482920" cy="320040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579622" y="981765"/>
                <a:ext cx="2533320" cy="32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4" name="Ink 253"/>
              <p14:cNvContentPartPr/>
              <p14:nvPr/>
            </p14:nvContentPartPr>
            <p14:xfrm>
              <a:off x="1663222" y="5018085"/>
              <a:ext cx="1700280" cy="248040"/>
            </p14:xfrm>
          </p:contentPart>
        </mc:Choice>
        <mc:Fallback xmlns="">
          <p:pic>
            <p:nvPicPr>
              <p:cNvPr id="254" name="Ink 25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38742" y="5006205"/>
                <a:ext cx="1732320" cy="28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55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762000" y="609600"/>
            <a:ext cx="7467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5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tx1"/>
              </a:buClr>
              <a:defRPr/>
            </a:pPr>
            <a:endParaRPr lang="en-US" altLang="en-US" sz="2000" b="1" smtClean="0">
              <a:latin typeface="Arial" charset="0"/>
            </a:endParaRPr>
          </a:p>
          <a:p>
            <a:pPr marL="457200">
              <a:buClr>
                <a:schemeClr val="tx1"/>
              </a:buClr>
              <a:defRPr/>
            </a:pPr>
            <a:r>
              <a:rPr lang="en-US" altLang="en-US" sz="5400" b="1">
                <a:latin typeface="Arial" charset="0"/>
                <a:cs typeface="Arial" charset="0"/>
                <a:sym typeface="Wingdings" pitchFamily="2" charset="2"/>
              </a:rPr>
              <a:t> </a:t>
            </a:r>
            <a:r>
              <a:rPr lang="en-US" altLang="en-US" sz="5400" b="1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1800" b="1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en-US" sz="2000" b="1" smtClean="0">
                <a:solidFill>
                  <a:srgbClr val="008000"/>
                </a:solidFill>
                <a:latin typeface="Arial" charset="0"/>
              </a:rPr>
              <a:t>Repeat after me...</a:t>
            </a:r>
          </a:p>
          <a:p>
            <a:pPr marL="457200">
              <a:buClr>
                <a:schemeClr val="tx1"/>
              </a:buClr>
              <a:defRPr/>
            </a:pPr>
            <a:endParaRPr lang="en-US" altLang="en-US" sz="2000" b="1">
              <a:latin typeface="Arial" charset="0"/>
            </a:endParaRPr>
          </a:p>
          <a:p>
            <a:pPr marL="457200">
              <a:buClr>
                <a:schemeClr val="tx1"/>
              </a:buClr>
              <a:defRPr/>
            </a:pPr>
            <a:r>
              <a:rPr lang="en-US" altLang="en-US" sz="2000" b="1" smtClean="0">
                <a:solidFill>
                  <a:srgbClr val="FF0000"/>
                </a:solidFill>
                <a:latin typeface="Arial" charset="0"/>
              </a:rPr>
              <a:t>This analytical procedure involving an extraction factor works </a:t>
            </a:r>
            <a:r>
              <a:rPr lang="en-US" altLang="en-US" sz="2000" b="1" u="sng" smtClean="0">
                <a:solidFill>
                  <a:srgbClr val="FF0000"/>
                </a:solidFill>
                <a:latin typeface="Arial" charset="0"/>
              </a:rPr>
              <a:t>only if K is a constant</a:t>
            </a:r>
            <a:r>
              <a:rPr lang="en-US" altLang="en-US" sz="2000" b="1" smtClean="0">
                <a:solidFill>
                  <a:srgbClr val="FF0000"/>
                </a:solidFill>
                <a:latin typeface="Arial" charset="0"/>
              </a:rPr>
              <a:t>.  That is, the equilibrium relationship is a </a:t>
            </a:r>
            <a:r>
              <a:rPr lang="en-US" altLang="en-US" sz="2000" b="1" u="sng" smtClean="0">
                <a:solidFill>
                  <a:srgbClr val="FF0000"/>
                </a:solidFill>
                <a:latin typeface="Arial" charset="0"/>
              </a:rPr>
              <a:t>straight line</a:t>
            </a:r>
            <a:r>
              <a:rPr lang="en-US" altLang="en-US" sz="2000" b="1" smtClean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grpSp>
        <p:nvGrpSpPr>
          <p:cNvPr id="190" name="Group 189"/>
          <p:cNvGrpSpPr/>
          <p:nvPr/>
        </p:nvGrpSpPr>
        <p:grpSpPr>
          <a:xfrm>
            <a:off x="958702" y="3272805"/>
            <a:ext cx="10124640" cy="3268440"/>
            <a:chOff x="958702" y="3272805"/>
            <a:chExt cx="10124640" cy="32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/>
                <p14:cNvContentPartPr/>
                <p14:nvPr/>
              </p14:nvContentPartPr>
              <p14:xfrm>
                <a:off x="4478782" y="3272805"/>
                <a:ext cx="6604560" cy="326844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55382" y="3249045"/>
                  <a:ext cx="6649920" cy="33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2" name="Ink 181"/>
                <p14:cNvContentPartPr/>
                <p14:nvPr/>
              </p14:nvContentPartPr>
              <p14:xfrm>
                <a:off x="958702" y="3612285"/>
                <a:ext cx="2436480" cy="271440"/>
              </p14:xfrm>
            </p:contentPart>
          </mc:Choice>
          <mc:Fallback xmlns="">
            <p:pic>
              <p:nvPicPr>
                <p:cNvPr id="182" name="Ink 18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9262" y="3591045"/>
                  <a:ext cx="2462760" cy="31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6350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070302" y="343485"/>
              <a:ext cx="9326880" cy="3519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982" y="325485"/>
                <a:ext cx="9375480" cy="355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3" name="Ink 132"/>
              <p14:cNvContentPartPr/>
              <p14:nvPr/>
            </p14:nvContentPartPr>
            <p14:xfrm>
              <a:off x="9343462" y="3382245"/>
              <a:ext cx="34560" cy="16380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23302" y="3366765"/>
                <a:ext cx="770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4" name="Ink 133"/>
              <p14:cNvContentPartPr/>
              <p14:nvPr/>
            </p14:nvContentPartPr>
            <p14:xfrm>
              <a:off x="9410782" y="3368925"/>
              <a:ext cx="119160" cy="18360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89182" y="3349485"/>
                <a:ext cx="1548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5" name="Ink 134"/>
              <p14:cNvContentPartPr/>
              <p14:nvPr/>
            </p14:nvContentPartPr>
            <p14:xfrm>
              <a:off x="9487462" y="3319965"/>
              <a:ext cx="102960" cy="22428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67662" y="3298005"/>
                <a:ext cx="144720" cy="26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61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137" y="-8707"/>
            <a:ext cx="5048251" cy="68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92182" y="206685"/>
              <a:ext cx="10470600" cy="6157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6982" y="193725"/>
                <a:ext cx="10522080" cy="61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2356222" y="491805"/>
              <a:ext cx="7560" cy="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75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4" name="Ink 263"/>
              <p14:cNvContentPartPr/>
              <p14:nvPr/>
            </p14:nvContentPartPr>
            <p14:xfrm>
              <a:off x="6453382" y="6357285"/>
              <a:ext cx="4527000" cy="140400"/>
            </p14:xfrm>
          </p:contentPart>
        </mc:Choice>
        <mc:Fallback xmlns="">
          <p:pic>
            <p:nvPicPr>
              <p:cNvPr id="264" name="Ink 26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31782" y="6332445"/>
                <a:ext cx="45734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6" name="Ink 265"/>
              <p14:cNvContentPartPr/>
              <p14:nvPr/>
            </p14:nvContentPartPr>
            <p14:xfrm>
              <a:off x="6497302" y="6434685"/>
              <a:ext cx="4575960" cy="119160"/>
            </p14:xfrm>
          </p:contentPart>
        </mc:Choice>
        <mc:Fallback xmlns="">
          <p:pic>
            <p:nvPicPr>
              <p:cNvPr id="266" name="Ink 26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77862" y="6415965"/>
                <a:ext cx="4619880" cy="16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93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197022" y="159885"/>
              <a:ext cx="10065600" cy="426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2542" y="147645"/>
                <a:ext cx="1010772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5" name="Ink 294"/>
              <p14:cNvContentPartPr/>
              <p14:nvPr/>
            </p14:nvContentPartPr>
            <p14:xfrm>
              <a:off x="4278622" y="1012725"/>
              <a:ext cx="4150080" cy="1660680"/>
            </p14:xfrm>
          </p:contentPart>
        </mc:Choice>
        <mc:Fallback xmlns="">
          <p:pic>
            <p:nvPicPr>
              <p:cNvPr id="295" name="Ink 29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2782" y="1001205"/>
                <a:ext cx="4190400" cy="169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8" name="Ink 297"/>
              <p14:cNvContentPartPr/>
              <p14:nvPr/>
            </p14:nvContentPartPr>
            <p14:xfrm>
              <a:off x="3692542" y="1868085"/>
              <a:ext cx="104040" cy="1084680"/>
            </p14:xfrm>
          </p:contentPart>
        </mc:Choice>
        <mc:Fallback xmlns="">
          <p:pic>
            <p:nvPicPr>
              <p:cNvPr id="298" name="Ink 29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70942" y="1851165"/>
                <a:ext cx="132840" cy="11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0" name="Ink 299"/>
              <p14:cNvContentPartPr/>
              <p14:nvPr/>
            </p14:nvContentPartPr>
            <p14:xfrm>
              <a:off x="3867142" y="2804805"/>
              <a:ext cx="4952880" cy="195120"/>
            </p14:xfrm>
          </p:contentPart>
        </mc:Choice>
        <mc:Fallback xmlns="">
          <p:pic>
            <p:nvPicPr>
              <p:cNvPr id="300" name="Ink 29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50222" y="2782125"/>
                <a:ext cx="49928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1" name="Ink 300"/>
              <p14:cNvContentPartPr/>
              <p14:nvPr/>
            </p14:nvContentPartPr>
            <p14:xfrm>
              <a:off x="8797342" y="1489365"/>
              <a:ext cx="135720" cy="129852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82942" y="1465605"/>
                <a:ext cx="172800" cy="13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2" name="Ink 301"/>
              <p14:cNvContentPartPr/>
              <p14:nvPr/>
            </p14:nvContentPartPr>
            <p14:xfrm>
              <a:off x="3711622" y="1598805"/>
              <a:ext cx="5193720" cy="288000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96862" y="1574685"/>
                <a:ext cx="5232600" cy="32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59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93022" y="397845"/>
              <a:ext cx="165240" cy="297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7822" y="377325"/>
                <a:ext cx="2160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906142" y="243765"/>
              <a:ext cx="202320" cy="748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2102" y="223965"/>
                <a:ext cx="241560" cy="7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828822" y="339525"/>
              <a:ext cx="7053120" cy="6084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4342" y="326565"/>
                <a:ext cx="7097040" cy="61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3" name="Ink 162"/>
              <p14:cNvContentPartPr/>
              <p14:nvPr/>
            </p14:nvContentPartPr>
            <p14:xfrm>
              <a:off x="4998982" y="6363765"/>
              <a:ext cx="4158720" cy="10260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84942" y="6338925"/>
                <a:ext cx="41976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5" name="Ink 164"/>
              <p14:cNvContentPartPr/>
              <p14:nvPr/>
            </p14:nvContentPartPr>
            <p14:xfrm>
              <a:off x="5015182" y="6549525"/>
              <a:ext cx="4305960" cy="43200"/>
            </p14:xfrm>
          </p:contentPart>
        </mc:Choice>
        <mc:Fallback xmlns="">
          <p:pic>
            <p:nvPicPr>
              <p:cNvPr id="165" name="Ink 1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03302" y="6525405"/>
                <a:ext cx="4332960" cy="8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746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0"/>
            <a:ext cx="4757738" cy="68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31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Andrew Eiteman</dc:creator>
  <cp:lastModifiedBy>Mark Andrew Eiteman</cp:lastModifiedBy>
  <cp:revision>8</cp:revision>
  <dcterms:created xsi:type="dcterms:W3CDTF">2020-10-25T14:09:24Z</dcterms:created>
  <dcterms:modified xsi:type="dcterms:W3CDTF">2020-10-25T17:03:42Z</dcterms:modified>
</cp:coreProperties>
</file>